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 id="2147483672" r:id="rId2"/>
    <p:sldMasterId id="2147483756" r:id="rId3"/>
    <p:sldMasterId id="2147483768" r:id="rId4"/>
  </p:sldMasterIdLst>
  <p:notesMasterIdLst>
    <p:notesMasterId r:id="rId31"/>
  </p:notesMasterIdLst>
  <p:sldIdLst>
    <p:sldId id="344" r:id="rId5"/>
    <p:sldId id="326" r:id="rId6"/>
    <p:sldId id="406" r:id="rId7"/>
    <p:sldId id="408" r:id="rId8"/>
    <p:sldId id="416" r:id="rId9"/>
    <p:sldId id="461" r:id="rId10"/>
    <p:sldId id="462" r:id="rId11"/>
    <p:sldId id="463" r:id="rId12"/>
    <p:sldId id="464" r:id="rId13"/>
    <p:sldId id="465" r:id="rId14"/>
    <p:sldId id="446" r:id="rId15"/>
    <p:sldId id="447" r:id="rId16"/>
    <p:sldId id="449" r:id="rId17"/>
    <p:sldId id="475" r:id="rId18"/>
    <p:sldId id="476" r:id="rId19"/>
    <p:sldId id="450" r:id="rId20"/>
    <p:sldId id="451" r:id="rId21"/>
    <p:sldId id="452" r:id="rId22"/>
    <p:sldId id="453" r:id="rId23"/>
    <p:sldId id="441" r:id="rId24"/>
    <p:sldId id="470" r:id="rId25"/>
    <p:sldId id="469" r:id="rId26"/>
    <p:sldId id="477" r:id="rId27"/>
    <p:sldId id="479" r:id="rId28"/>
    <p:sldId id="480" r:id="rId29"/>
    <p:sldId id="481" r:id="rId30"/>
  </p:sldIdLst>
  <p:sldSz cx="11155363" cy="7497763"/>
  <p:notesSz cx="6858000" cy="9144000"/>
  <p:defaultTextStyle>
    <a:defPPr>
      <a:defRPr lang="ar-SA"/>
    </a:defPPr>
    <a:lvl1pPr algn="r" rtl="1" fontAlgn="base">
      <a:spcBef>
        <a:spcPct val="0"/>
      </a:spcBef>
      <a:spcAft>
        <a:spcPct val="0"/>
      </a:spcAft>
      <a:defRPr kern="1200">
        <a:solidFill>
          <a:schemeClr val="tx1"/>
        </a:solidFill>
        <a:latin typeface="Arial" pitchFamily="34" charset="0"/>
        <a:ea typeface="+mn-ea"/>
        <a:cs typeface="Arial" pitchFamily="34" charset="0"/>
      </a:defRPr>
    </a:lvl1pPr>
    <a:lvl2pPr marL="531965" algn="r" rtl="1" fontAlgn="base">
      <a:spcBef>
        <a:spcPct val="0"/>
      </a:spcBef>
      <a:spcAft>
        <a:spcPct val="0"/>
      </a:spcAft>
      <a:defRPr kern="1200">
        <a:solidFill>
          <a:schemeClr val="tx1"/>
        </a:solidFill>
        <a:latin typeface="Arial" pitchFamily="34" charset="0"/>
        <a:ea typeface="+mn-ea"/>
        <a:cs typeface="Arial" pitchFamily="34" charset="0"/>
      </a:defRPr>
    </a:lvl2pPr>
    <a:lvl3pPr marL="1063931" algn="r" rtl="1" fontAlgn="base">
      <a:spcBef>
        <a:spcPct val="0"/>
      </a:spcBef>
      <a:spcAft>
        <a:spcPct val="0"/>
      </a:spcAft>
      <a:defRPr kern="1200">
        <a:solidFill>
          <a:schemeClr val="tx1"/>
        </a:solidFill>
        <a:latin typeface="Arial" pitchFamily="34" charset="0"/>
        <a:ea typeface="+mn-ea"/>
        <a:cs typeface="Arial" pitchFamily="34" charset="0"/>
      </a:defRPr>
    </a:lvl3pPr>
    <a:lvl4pPr marL="1595894" algn="r" rtl="1" fontAlgn="base">
      <a:spcBef>
        <a:spcPct val="0"/>
      </a:spcBef>
      <a:spcAft>
        <a:spcPct val="0"/>
      </a:spcAft>
      <a:defRPr kern="1200">
        <a:solidFill>
          <a:schemeClr val="tx1"/>
        </a:solidFill>
        <a:latin typeface="Arial" pitchFamily="34" charset="0"/>
        <a:ea typeface="+mn-ea"/>
        <a:cs typeface="Arial" pitchFamily="34" charset="0"/>
      </a:defRPr>
    </a:lvl4pPr>
    <a:lvl5pPr marL="2127856" algn="r" rtl="1" fontAlgn="base">
      <a:spcBef>
        <a:spcPct val="0"/>
      </a:spcBef>
      <a:spcAft>
        <a:spcPct val="0"/>
      </a:spcAft>
      <a:defRPr kern="1200">
        <a:solidFill>
          <a:schemeClr val="tx1"/>
        </a:solidFill>
        <a:latin typeface="Arial" pitchFamily="34" charset="0"/>
        <a:ea typeface="+mn-ea"/>
        <a:cs typeface="Arial" pitchFamily="34" charset="0"/>
      </a:defRPr>
    </a:lvl5pPr>
    <a:lvl6pPr marL="2659826" algn="r" defTabSz="1063931" rtl="1" eaLnBrk="1" latinLnBrk="0" hangingPunct="1">
      <a:defRPr kern="1200">
        <a:solidFill>
          <a:schemeClr val="tx1"/>
        </a:solidFill>
        <a:latin typeface="Arial" pitchFamily="34" charset="0"/>
        <a:ea typeface="+mn-ea"/>
        <a:cs typeface="Arial" pitchFamily="34" charset="0"/>
      </a:defRPr>
    </a:lvl6pPr>
    <a:lvl7pPr marL="3191787" algn="r" defTabSz="1063931" rtl="1" eaLnBrk="1" latinLnBrk="0" hangingPunct="1">
      <a:defRPr kern="1200">
        <a:solidFill>
          <a:schemeClr val="tx1"/>
        </a:solidFill>
        <a:latin typeface="Arial" pitchFamily="34" charset="0"/>
        <a:ea typeface="+mn-ea"/>
        <a:cs typeface="Arial" pitchFamily="34" charset="0"/>
      </a:defRPr>
    </a:lvl7pPr>
    <a:lvl8pPr marL="3723752" algn="r" defTabSz="1063931" rtl="1" eaLnBrk="1" latinLnBrk="0" hangingPunct="1">
      <a:defRPr kern="1200">
        <a:solidFill>
          <a:schemeClr val="tx1"/>
        </a:solidFill>
        <a:latin typeface="Arial" pitchFamily="34" charset="0"/>
        <a:ea typeface="+mn-ea"/>
        <a:cs typeface="Arial" pitchFamily="34" charset="0"/>
      </a:defRPr>
    </a:lvl8pPr>
    <a:lvl9pPr marL="4255717" algn="r" defTabSz="1063931" rtl="1"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p:cViewPr>
        <p:scale>
          <a:sx n="100" d="100"/>
          <a:sy n="100" d="100"/>
        </p:scale>
        <p:origin x="-225" y="222"/>
      </p:cViewPr>
      <p:guideLst>
        <p:guide orient="horz" pos="2362"/>
        <p:guide pos="3514"/>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fontAlgn="auto">
              <a:spcBef>
                <a:spcPts val="0"/>
              </a:spcBef>
              <a:spcAft>
                <a:spcPts val="0"/>
              </a:spcAft>
              <a:defRPr sz="1200">
                <a:latin typeface="+mn-lt"/>
                <a:cs typeface="+mn-cs"/>
              </a:defRPr>
            </a:lvl1pPr>
          </a:lstStyle>
          <a:p>
            <a:pPr>
              <a:defRPr/>
            </a:pPr>
            <a:endParaRPr lang="ar-IQ"/>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fontAlgn="auto">
              <a:spcBef>
                <a:spcPts val="0"/>
              </a:spcBef>
              <a:spcAft>
                <a:spcPts val="0"/>
              </a:spcAft>
              <a:defRPr sz="1200" smtClean="0">
                <a:latin typeface="+mn-lt"/>
                <a:cs typeface="+mn-cs"/>
              </a:defRPr>
            </a:lvl1pPr>
          </a:lstStyle>
          <a:p>
            <a:pPr>
              <a:defRPr/>
            </a:pPr>
            <a:fld id="{87ECFD90-719A-4630-AB37-50D551074A87}" type="datetimeFigureOut">
              <a:rPr lang="ar-IQ"/>
              <a:pPr>
                <a:defRPr/>
              </a:pPr>
              <a:t>15/11/1442</a:t>
            </a:fld>
            <a:endParaRPr lang="ar-IQ"/>
          </a:p>
        </p:txBody>
      </p:sp>
      <p:sp>
        <p:nvSpPr>
          <p:cNvPr id="4" name="عنصر نائب لصورة الشريحة 3"/>
          <p:cNvSpPr>
            <a:spLocks noGrp="1" noRot="1" noChangeAspect="1"/>
          </p:cNvSpPr>
          <p:nvPr>
            <p:ph type="sldImg" idx="2"/>
          </p:nvPr>
        </p:nvSpPr>
        <p:spPr>
          <a:xfrm>
            <a:off x="879475" y="685800"/>
            <a:ext cx="5099050" cy="3429000"/>
          </a:xfrm>
          <a:prstGeom prst="rect">
            <a:avLst/>
          </a:prstGeom>
          <a:noFill/>
          <a:ln w="12700">
            <a:solidFill>
              <a:prstClr val="black"/>
            </a:solidFill>
          </a:ln>
        </p:spPr>
        <p:txBody>
          <a:bodyPr vert="horz" lIns="91440" tIns="45720" rIns="91440" bIns="45720" rtlCol="1" anchor="ctr"/>
          <a:lstStyle/>
          <a:p>
            <a:pPr lvl="0"/>
            <a:endParaRPr lang="ar-IQ" noProof="0"/>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fontAlgn="auto">
              <a:spcBef>
                <a:spcPts val="0"/>
              </a:spcBef>
              <a:spcAft>
                <a:spcPts val="0"/>
              </a:spcAft>
              <a:defRPr sz="1200">
                <a:latin typeface="+mn-lt"/>
                <a:cs typeface="+mn-cs"/>
              </a:defRPr>
            </a:lvl1pPr>
          </a:lstStyle>
          <a:p>
            <a:pPr>
              <a:defRPr/>
            </a:pPr>
            <a:endParaRPr lang="ar-IQ"/>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fontAlgn="auto">
              <a:spcBef>
                <a:spcPts val="0"/>
              </a:spcBef>
              <a:spcAft>
                <a:spcPts val="0"/>
              </a:spcAft>
              <a:defRPr sz="1200" smtClean="0">
                <a:latin typeface="+mn-lt"/>
                <a:cs typeface="+mn-cs"/>
              </a:defRPr>
            </a:lvl1pPr>
          </a:lstStyle>
          <a:p>
            <a:pPr>
              <a:defRPr/>
            </a:pPr>
            <a:fld id="{E571E444-0475-4AE9-8233-C4944A518B02}" type="slidenum">
              <a:rPr lang="ar-IQ"/>
              <a:pPr>
                <a:defRPr/>
              </a:pPr>
              <a:t>‹#›</a:t>
            </a:fld>
            <a:endParaRPr lang="ar-IQ"/>
          </a:p>
        </p:txBody>
      </p:sp>
    </p:spTree>
    <p:extLst>
      <p:ext uri="{BB962C8B-B14F-4D97-AF65-F5344CB8AC3E}">
        <p14:creationId xmlns:p14="http://schemas.microsoft.com/office/powerpoint/2010/main" val="1594942363"/>
      </p:ext>
    </p:extLst>
  </p:cSld>
  <p:clrMap bg1="lt1" tx1="dk1" bg2="lt2" tx2="dk2" accent1="accent1" accent2="accent2" accent3="accent3" accent4="accent4" accent5="accent5" accent6="accent6" hlink="hlink" folHlink="folHlink"/>
  <p:notesStyle>
    <a:lvl1pPr algn="r" rtl="1" fontAlgn="base">
      <a:spcBef>
        <a:spcPct val="30000"/>
      </a:spcBef>
      <a:spcAft>
        <a:spcPct val="0"/>
      </a:spcAft>
      <a:defRPr sz="1400" kern="1200">
        <a:solidFill>
          <a:schemeClr val="tx1"/>
        </a:solidFill>
        <a:latin typeface="+mn-lt"/>
        <a:ea typeface="+mn-ea"/>
        <a:cs typeface="+mn-cs"/>
      </a:defRPr>
    </a:lvl1pPr>
    <a:lvl2pPr marL="531965" algn="r" rtl="1" fontAlgn="base">
      <a:spcBef>
        <a:spcPct val="30000"/>
      </a:spcBef>
      <a:spcAft>
        <a:spcPct val="0"/>
      </a:spcAft>
      <a:defRPr sz="1400" kern="1200">
        <a:solidFill>
          <a:schemeClr val="tx1"/>
        </a:solidFill>
        <a:latin typeface="+mn-lt"/>
        <a:ea typeface="+mn-ea"/>
        <a:cs typeface="+mn-cs"/>
      </a:defRPr>
    </a:lvl2pPr>
    <a:lvl3pPr marL="1063931" algn="r" rtl="1" fontAlgn="base">
      <a:spcBef>
        <a:spcPct val="30000"/>
      </a:spcBef>
      <a:spcAft>
        <a:spcPct val="0"/>
      </a:spcAft>
      <a:defRPr sz="1400" kern="1200">
        <a:solidFill>
          <a:schemeClr val="tx1"/>
        </a:solidFill>
        <a:latin typeface="+mn-lt"/>
        <a:ea typeface="+mn-ea"/>
        <a:cs typeface="+mn-cs"/>
      </a:defRPr>
    </a:lvl3pPr>
    <a:lvl4pPr marL="1595894" algn="r" rtl="1" fontAlgn="base">
      <a:spcBef>
        <a:spcPct val="30000"/>
      </a:spcBef>
      <a:spcAft>
        <a:spcPct val="0"/>
      </a:spcAft>
      <a:defRPr sz="1400" kern="1200">
        <a:solidFill>
          <a:schemeClr val="tx1"/>
        </a:solidFill>
        <a:latin typeface="+mn-lt"/>
        <a:ea typeface="+mn-ea"/>
        <a:cs typeface="+mn-cs"/>
      </a:defRPr>
    </a:lvl4pPr>
    <a:lvl5pPr marL="2127856" algn="r" rtl="1" fontAlgn="base">
      <a:spcBef>
        <a:spcPct val="30000"/>
      </a:spcBef>
      <a:spcAft>
        <a:spcPct val="0"/>
      </a:spcAft>
      <a:defRPr sz="1400" kern="1200">
        <a:solidFill>
          <a:schemeClr val="tx1"/>
        </a:solidFill>
        <a:latin typeface="+mn-lt"/>
        <a:ea typeface="+mn-ea"/>
        <a:cs typeface="+mn-cs"/>
      </a:defRPr>
    </a:lvl5pPr>
    <a:lvl6pPr marL="2659826" algn="r" defTabSz="1063931" rtl="1" eaLnBrk="1" latinLnBrk="0" hangingPunct="1">
      <a:defRPr sz="1400" kern="1200">
        <a:solidFill>
          <a:schemeClr val="tx1"/>
        </a:solidFill>
        <a:latin typeface="+mn-lt"/>
        <a:ea typeface="+mn-ea"/>
        <a:cs typeface="+mn-cs"/>
      </a:defRPr>
    </a:lvl6pPr>
    <a:lvl7pPr marL="3191787" algn="r" defTabSz="1063931" rtl="1" eaLnBrk="1" latinLnBrk="0" hangingPunct="1">
      <a:defRPr sz="1400" kern="1200">
        <a:solidFill>
          <a:schemeClr val="tx1"/>
        </a:solidFill>
        <a:latin typeface="+mn-lt"/>
        <a:ea typeface="+mn-ea"/>
        <a:cs typeface="+mn-cs"/>
      </a:defRPr>
    </a:lvl7pPr>
    <a:lvl8pPr marL="3723752" algn="r" defTabSz="1063931" rtl="1" eaLnBrk="1" latinLnBrk="0" hangingPunct="1">
      <a:defRPr sz="1400" kern="1200">
        <a:solidFill>
          <a:schemeClr val="tx1"/>
        </a:solidFill>
        <a:latin typeface="+mn-lt"/>
        <a:ea typeface="+mn-ea"/>
        <a:cs typeface="+mn-cs"/>
      </a:defRPr>
    </a:lvl8pPr>
    <a:lvl9pPr marL="4255717" algn="r" defTabSz="1063931" rtl="1"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571E444-0475-4AE9-8233-C4944A518B02}" type="slidenum">
              <a:rPr lang="ar-IQ" smtClean="0"/>
              <a:pPr>
                <a:defRPr/>
              </a:pPr>
              <a:t>3</a:t>
            </a:fld>
            <a:endParaRPr lang="ar-IQ"/>
          </a:p>
        </p:txBody>
      </p:sp>
    </p:spTree>
    <p:extLst>
      <p:ext uri="{BB962C8B-B14F-4D97-AF65-F5344CB8AC3E}">
        <p14:creationId xmlns:p14="http://schemas.microsoft.com/office/powerpoint/2010/main" val="3145211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9475" y="685800"/>
            <a:ext cx="50990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571E444-0475-4AE9-8233-C4944A518B02}" type="slidenum">
              <a:rPr lang="ar-IQ" smtClean="0">
                <a:solidFill>
                  <a:prstClr val="black"/>
                </a:solidFill>
              </a:rPr>
              <a:pPr>
                <a:defRPr/>
              </a:pPr>
              <a:t>6</a:t>
            </a:fld>
            <a:endParaRPr lang="ar-IQ">
              <a:solidFill>
                <a:prstClr val="black"/>
              </a:solidFill>
            </a:endParaRPr>
          </a:p>
        </p:txBody>
      </p:sp>
    </p:spTree>
    <p:extLst>
      <p:ext uri="{BB962C8B-B14F-4D97-AF65-F5344CB8AC3E}">
        <p14:creationId xmlns:p14="http://schemas.microsoft.com/office/powerpoint/2010/main" val="1602517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836652" y="2329180"/>
            <a:ext cx="9482059" cy="1607159"/>
          </a:xfrm>
        </p:spPr>
        <p:txBody>
          <a:bodyPr/>
          <a:lstStyle/>
          <a:p>
            <a:r>
              <a:rPr lang="ar-SA" smtClean="0"/>
              <a:t>انقر لتحرير نمط العنوان الرئيسي</a:t>
            </a:r>
            <a:endParaRPr lang="ar-SA"/>
          </a:p>
        </p:txBody>
      </p:sp>
      <p:sp>
        <p:nvSpPr>
          <p:cNvPr id="3" name="عنوان فرعي 2"/>
          <p:cNvSpPr>
            <a:spLocks noGrp="1"/>
          </p:cNvSpPr>
          <p:nvPr>
            <p:ph type="subTitle" idx="1"/>
          </p:nvPr>
        </p:nvSpPr>
        <p:spPr>
          <a:xfrm>
            <a:off x="1673305" y="4248732"/>
            <a:ext cx="7808754" cy="1916095"/>
          </a:xfrm>
        </p:spPr>
        <p:txBody>
          <a:bodyPr/>
          <a:lstStyle>
            <a:lvl1pPr marL="0" indent="0" algn="ctr">
              <a:buNone/>
              <a:defRPr>
                <a:solidFill>
                  <a:schemeClr val="tx1">
                    <a:tint val="75000"/>
                  </a:schemeClr>
                </a:solidFill>
              </a:defRPr>
            </a:lvl1pPr>
            <a:lvl2pPr marL="531965" indent="0" algn="ctr">
              <a:buNone/>
              <a:defRPr>
                <a:solidFill>
                  <a:schemeClr val="tx1">
                    <a:tint val="75000"/>
                  </a:schemeClr>
                </a:solidFill>
              </a:defRPr>
            </a:lvl2pPr>
            <a:lvl3pPr marL="1063931" indent="0" algn="ctr">
              <a:buNone/>
              <a:defRPr>
                <a:solidFill>
                  <a:schemeClr val="tx1">
                    <a:tint val="75000"/>
                  </a:schemeClr>
                </a:solidFill>
              </a:defRPr>
            </a:lvl3pPr>
            <a:lvl4pPr marL="1595894" indent="0" algn="ctr">
              <a:buNone/>
              <a:defRPr>
                <a:solidFill>
                  <a:schemeClr val="tx1">
                    <a:tint val="75000"/>
                  </a:schemeClr>
                </a:solidFill>
              </a:defRPr>
            </a:lvl4pPr>
            <a:lvl5pPr marL="2127856" indent="0" algn="ctr">
              <a:buNone/>
              <a:defRPr>
                <a:solidFill>
                  <a:schemeClr val="tx1">
                    <a:tint val="75000"/>
                  </a:schemeClr>
                </a:solidFill>
              </a:defRPr>
            </a:lvl5pPr>
            <a:lvl6pPr marL="2659826" indent="0" algn="ctr">
              <a:buNone/>
              <a:defRPr>
                <a:solidFill>
                  <a:schemeClr val="tx1">
                    <a:tint val="75000"/>
                  </a:schemeClr>
                </a:solidFill>
              </a:defRPr>
            </a:lvl6pPr>
            <a:lvl7pPr marL="3191787" indent="0" algn="ctr">
              <a:buNone/>
              <a:defRPr>
                <a:solidFill>
                  <a:schemeClr val="tx1">
                    <a:tint val="75000"/>
                  </a:schemeClr>
                </a:solidFill>
              </a:defRPr>
            </a:lvl7pPr>
            <a:lvl8pPr marL="3723752" indent="0" algn="ctr">
              <a:buNone/>
              <a:defRPr>
                <a:solidFill>
                  <a:schemeClr val="tx1">
                    <a:tint val="75000"/>
                  </a:schemeClr>
                </a:solidFill>
              </a:defRPr>
            </a:lvl8pPr>
            <a:lvl9pPr marL="4255717" indent="0" algn="ctr">
              <a:buNone/>
              <a:defRPr>
                <a:solidFill>
                  <a:schemeClr val="tx1">
                    <a:tint val="75000"/>
                  </a:schemeClr>
                </a:solidFill>
              </a:defRPr>
            </a:lvl9pPr>
          </a:lstStyle>
          <a:p>
            <a:r>
              <a:rPr lang="ar-SA" smtClean="0"/>
              <a:t>انقر لتحرير نمط العنوان الثانوي الرئيسي</a:t>
            </a:r>
            <a:endParaRPr lang="ar-SA"/>
          </a:p>
        </p:txBody>
      </p:sp>
      <p:sp>
        <p:nvSpPr>
          <p:cNvPr id="4" name="عنصر نائب للتاريخ 3"/>
          <p:cNvSpPr>
            <a:spLocks noGrp="1"/>
          </p:cNvSpPr>
          <p:nvPr>
            <p:ph type="dt" sz="half" idx="10"/>
          </p:nvPr>
        </p:nvSpPr>
        <p:spPr/>
        <p:txBody>
          <a:bodyPr/>
          <a:lstStyle>
            <a:lvl1pPr>
              <a:defRPr/>
            </a:lvl1pPr>
          </a:lstStyle>
          <a:p>
            <a:pPr>
              <a:defRPr/>
            </a:pPr>
            <a:fld id="{ACF721DA-D2E1-4E8E-AB8D-62534BEB6C4E}" type="datetimeFigureOut">
              <a:rPr lang="ar-SA"/>
              <a:pPr>
                <a:defRPr/>
              </a:pPr>
              <a:t>15/11/1442</a:t>
            </a:fld>
            <a:endParaRPr lang="ar-SA"/>
          </a:p>
        </p:txBody>
      </p:sp>
      <p:sp>
        <p:nvSpPr>
          <p:cNvPr id="5" name="عنصر نائب للتذييل 4"/>
          <p:cNvSpPr>
            <a:spLocks noGrp="1"/>
          </p:cNvSpPr>
          <p:nvPr>
            <p:ph type="ftr" sz="quarter" idx="11"/>
          </p:nvPr>
        </p:nvSpPr>
        <p:spPr/>
        <p:txBody>
          <a:bodyPr/>
          <a:lstStyle>
            <a:lvl1pPr>
              <a:defRPr/>
            </a:lvl1pPr>
          </a:lstStyle>
          <a:p>
            <a:pPr>
              <a:defRPr/>
            </a:pPr>
            <a:endParaRPr lang="ar-SA"/>
          </a:p>
        </p:txBody>
      </p:sp>
      <p:sp>
        <p:nvSpPr>
          <p:cNvPr id="6" name="عنصر نائب لرقم الشريحة 5"/>
          <p:cNvSpPr>
            <a:spLocks noGrp="1"/>
          </p:cNvSpPr>
          <p:nvPr>
            <p:ph type="sldNum" sz="quarter" idx="12"/>
          </p:nvPr>
        </p:nvSpPr>
        <p:spPr/>
        <p:txBody>
          <a:bodyPr/>
          <a:lstStyle>
            <a:lvl1pPr>
              <a:defRPr/>
            </a:lvl1pPr>
          </a:lstStyle>
          <a:p>
            <a:pPr>
              <a:defRPr/>
            </a:pPr>
            <a:fld id="{5C106D9F-97BD-41E1-86FB-5891AE2038F0}" type="slidenum">
              <a:rPr lang="ar-SA"/>
              <a:pPr>
                <a:defRPr/>
              </a:pPr>
              <a:t>‹#›</a:t>
            </a:fld>
            <a:endParaRPr lang="ar-S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lvl1pPr>
              <a:defRPr/>
            </a:lvl1pPr>
          </a:lstStyle>
          <a:p>
            <a:pPr>
              <a:defRPr/>
            </a:pPr>
            <a:fld id="{424EF80A-0599-42B4-9E1F-F4F4CC6E0FDA}" type="datetimeFigureOut">
              <a:rPr lang="ar-SA"/>
              <a:pPr>
                <a:defRPr/>
              </a:pPr>
              <a:t>15/11/1442</a:t>
            </a:fld>
            <a:endParaRPr lang="ar-SA"/>
          </a:p>
        </p:txBody>
      </p:sp>
      <p:sp>
        <p:nvSpPr>
          <p:cNvPr id="5" name="عنصر نائب للتذييل 4"/>
          <p:cNvSpPr>
            <a:spLocks noGrp="1"/>
          </p:cNvSpPr>
          <p:nvPr>
            <p:ph type="ftr" sz="quarter" idx="11"/>
          </p:nvPr>
        </p:nvSpPr>
        <p:spPr/>
        <p:txBody>
          <a:bodyPr/>
          <a:lstStyle>
            <a:lvl1pPr>
              <a:defRPr/>
            </a:lvl1pPr>
          </a:lstStyle>
          <a:p>
            <a:pPr>
              <a:defRPr/>
            </a:pPr>
            <a:endParaRPr lang="ar-SA"/>
          </a:p>
        </p:txBody>
      </p:sp>
      <p:sp>
        <p:nvSpPr>
          <p:cNvPr id="6" name="عنصر نائب لرقم الشريحة 5"/>
          <p:cNvSpPr>
            <a:spLocks noGrp="1"/>
          </p:cNvSpPr>
          <p:nvPr>
            <p:ph type="sldNum" sz="quarter" idx="12"/>
          </p:nvPr>
        </p:nvSpPr>
        <p:spPr/>
        <p:txBody>
          <a:bodyPr/>
          <a:lstStyle>
            <a:lvl1pPr>
              <a:defRPr/>
            </a:lvl1pPr>
          </a:lstStyle>
          <a:p>
            <a:pPr>
              <a:defRPr/>
            </a:pPr>
            <a:fld id="{66CD1E8E-5F26-4EF8-AA7A-07CCA0675A52}" type="slidenum">
              <a:rPr lang="ar-SA"/>
              <a:pPr>
                <a:defRPr/>
              </a:pPr>
              <a:t>‹#›</a:t>
            </a:fld>
            <a:endParaRPr lang="ar-S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8087638" y="300272"/>
            <a:ext cx="2509957" cy="6397397"/>
          </a:xfrm>
        </p:spPr>
        <p:txBody>
          <a:bodyPr vert="eaVert"/>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a:xfrm>
            <a:off x="557768" y="300272"/>
            <a:ext cx="7343947" cy="6397397"/>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lvl1pPr>
              <a:defRPr/>
            </a:lvl1pPr>
          </a:lstStyle>
          <a:p>
            <a:pPr>
              <a:defRPr/>
            </a:pPr>
            <a:fld id="{E8320667-0E31-416B-9AD7-E2B4FD4123F8}" type="datetimeFigureOut">
              <a:rPr lang="ar-SA"/>
              <a:pPr>
                <a:defRPr/>
              </a:pPr>
              <a:t>15/11/1442</a:t>
            </a:fld>
            <a:endParaRPr lang="ar-SA"/>
          </a:p>
        </p:txBody>
      </p:sp>
      <p:sp>
        <p:nvSpPr>
          <p:cNvPr id="5" name="عنصر نائب للتذييل 4"/>
          <p:cNvSpPr>
            <a:spLocks noGrp="1"/>
          </p:cNvSpPr>
          <p:nvPr>
            <p:ph type="ftr" sz="quarter" idx="11"/>
          </p:nvPr>
        </p:nvSpPr>
        <p:spPr/>
        <p:txBody>
          <a:bodyPr/>
          <a:lstStyle>
            <a:lvl1pPr>
              <a:defRPr/>
            </a:lvl1pPr>
          </a:lstStyle>
          <a:p>
            <a:pPr>
              <a:defRPr/>
            </a:pPr>
            <a:endParaRPr lang="ar-SA"/>
          </a:p>
        </p:txBody>
      </p:sp>
      <p:sp>
        <p:nvSpPr>
          <p:cNvPr id="6" name="عنصر نائب لرقم الشريحة 5"/>
          <p:cNvSpPr>
            <a:spLocks noGrp="1"/>
          </p:cNvSpPr>
          <p:nvPr>
            <p:ph type="sldNum" sz="quarter" idx="12"/>
          </p:nvPr>
        </p:nvSpPr>
        <p:spPr/>
        <p:txBody>
          <a:bodyPr/>
          <a:lstStyle>
            <a:lvl1pPr>
              <a:defRPr/>
            </a:lvl1pPr>
          </a:lstStyle>
          <a:p>
            <a:pPr>
              <a:defRPr/>
            </a:pPr>
            <a:fld id="{43E7B857-E15F-477E-9CD0-C32B75D438B5}" type="slidenum">
              <a:rPr lang="ar-SA"/>
              <a:pPr>
                <a:defRPr/>
              </a:pPr>
              <a:t>‹#›</a:t>
            </a:fld>
            <a:endParaRPr lang="ar-S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836652" y="2329180"/>
            <a:ext cx="9482059" cy="1607159"/>
          </a:xfrm>
        </p:spPr>
        <p:txBody>
          <a:bodyPr/>
          <a:lstStyle/>
          <a:p>
            <a:r>
              <a:rPr lang="ar-SA" smtClean="0"/>
              <a:t>انقر لتحرير نمط العنوان الرئيسي</a:t>
            </a:r>
            <a:endParaRPr lang="ar-SA"/>
          </a:p>
        </p:txBody>
      </p:sp>
      <p:sp>
        <p:nvSpPr>
          <p:cNvPr id="3" name="عنوان فرعي 2"/>
          <p:cNvSpPr>
            <a:spLocks noGrp="1"/>
          </p:cNvSpPr>
          <p:nvPr>
            <p:ph type="subTitle" idx="1"/>
          </p:nvPr>
        </p:nvSpPr>
        <p:spPr>
          <a:xfrm>
            <a:off x="1673305" y="4248732"/>
            <a:ext cx="7808754" cy="1916095"/>
          </a:xfrm>
        </p:spPr>
        <p:txBody>
          <a:bodyPr/>
          <a:lstStyle>
            <a:lvl1pPr marL="0" indent="0" algn="ctr">
              <a:buNone/>
              <a:defRPr>
                <a:solidFill>
                  <a:schemeClr val="tx1">
                    <a:tint val="75000"/>
                  </a:schemeClr>
                </a:solidFill>
              </a:defRPr>
            </a:lvl1pPr>
            <a:lvl2pPr marL="531965" indent="0" algn="ctr">
              <a:buNone/>
              <a:defRPr>
                <a:solidFill>
                  <a:schemeClr val="tx1">
                    <a:tint val="75000"/>
                  </a:schemeClr>
                </a:solidFill>
              </a:defRPr>
            </a:lvl2pPr>
            <a:lvl3pPr marL="1063931" indent="0" algn="ctr">
              <a:buNone/>
              <a:defRPr>
                <a:solidFill>
                  <a:schemeClr val="tx1">
                    <a:tint val="75000"/>
                  </a:schemeClr>
                </a:solidFill>
              </a:defRPr>
            </a:lvl3pPr>
            <a:lvl4pPr marL="1595894" indent="0" algn="ctr">
              <a:buNone/>
              <a:defRPr>
                <a:solidFill>
                  <a:schemeClr val="tx1">
                    <a:tint val="75000"/>
                  </a:schemeClr>
                </a:solidFill>
              </a:defRPr>
            </a:lvl4pPr>
            <a:lvl5pPr marL="2127856" indent="0" algn="ctr">
              <a:buNone/>
              <a:defRPr>
                <a:solidFill>
                  <a:schemeClr val="tx1">
                    <a:tint val="75000"/>
                  </a:schemeClr>
                </a:solidFill>
              </a:defRPr>
            </a:lvl5pPr>
            <a:lvl6pPr marL="2659826" indent="0" algn="ctr">
              <a:buNone/>
              <a:defRPr>
                <a:solidFill>
                  <a:schemeClr val="tx1">
                    <a:tint val="75000"/>
                  </a:schemeClr>
                </a:solidFill>
              </a:defRPr>
            </a:lvl6pPr>
            <a:lvl7pPr marL="3191787" indent="0" algn="ctr">
              <a:buNone/>
              <a:defRPr>
                <a:solidFill>
                  <a:schemeClr val="tx1">
                    <a:tint val="75000"/>
                  </a:schemeClr>
                </a:solidFill>
              </a:defRPr>
            </a:lvl7pPr>
            <a:lvl8pPr marL="3723752" indent="0" algn="ctr">
              <a:buNone/>
              <a:defRPr>
                <a:solidFill>
                  <a:schemeClr val="tx1">
                    <a:tint val="75000"/>
                  </a:schemeClr>
                </a:solidFill>
              </a:defRPr>
            </a:lvl8pPr>
            <a:lvl9pPr marL="4255717" indent="0" algn="ctr">
              <a:buNone/>
              <a:defRPr>
                <a:solidFill>
                  <a:schemeClr val="tx1">
                    <a:tint val="75000"/>
                  </a:schemeClr>
                </a:solidFill>
              </a:defRPr>
            </a:lvl9pPr>
          </a:lstStyle>
          <a:p>
            <a:r>
              <a:rPr lang="ar-SA" smtClean="0"/>
              <a:t>انقر لتحرير نمط العنوان الثانوي الرئيسي</a:t>
            </a:r>
            <a:endParaRPr lang="ar-SA"/>
          </a:p>
        </p:txBody>
      </p:sp>
      <p:sp>
        <p:nvSpPr>
          <p:cNvPr id="4" name="عنصر نائب للتاريخ 3"/>
          <p:cNvSpPr>
            <a:spLocks noGrp="1"/>
          </p:cNvSpPr>
          <p:nvPr>
            <p:ph type="dt" sz="half" idx="10"/>
          </p:nvPr>
        </p:nvSpPr>
        <p:spPr/>
        <p:txBody>
          <a:bodyPr/>
          <a:lstStyle>
            <a:lvl1pPr>
              <a:defRPr/>
            </a:lvl1pPr>
          </a:lstStyle>
          <a:p>
            <a:pPr>
              <a:defRPr/>
            </a:pPr>
            <a:fld id="{ACF721DA-D2E1-4E8E-AB8D-62534BEB6C4E}" type="datetimeFigureOut">
              <a:rPr lang="ar-SA">
                <a:solidFill>
                  <a:prstClr val="black">
                    <a:tint val="75000"/>
                  </a:prstClr>
                </a:solidFill>
              </a:rPr>
              <a:pPr>
                <a:defRPr/>
              </a:pPr>
              <a:t>15/11/1442</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lvl1pPr>
              <a:defRPr/>
            </a:lvl1pPr>
          </a:lstStyle>
          <a:p>
            <a:pPr>
              <a:defRPr/>
            </a:pPr>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lvl1pPr>
              <a:defRPr/>
            </a:lvl1pPr>
          </a:lstStyle>
          <a:p>
            <a:pPr>
              <a:defRPr/>
            </a:pPr>
            <a:fld id="{5C106D9F-97BD-41E1-86FB-5891AE2038F0}" type="slidenum">
              <a:rPr lang="ar-SA">
                <a:solidFill>
                  <a:prstClr val="black">
                    <a:tint val="75000"/>
                  </a:prstClr>
                </a:solidFill>
              </a:rPr>
              <a:pPr>
                <a:defRPr/>
              </a:pPr>
              <a:t>‹#›</a:t>
            </a:fld>
            <a:endParaRPr lang="ar-SA">
              <a:solidFill>
                <a:prstClr val="black">
                  <a:tint val="75000"/>
                </a:prstClr>
              </a:solidFill>
            </a:endParaRPr>
          </a:p>
        </p:txBody>
      </p:sp>
    </p:spTree>
    <p:extLst>
      <p:ext uri="{BB962C8B-B14F-4D97-AF65-F5344CB8AC3E}">
        <p14:creationId xmlns:p14="http://schemas.microsoft.com/office/powerpoint/2010/main" val="526745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lvl1pPr>
              <a:defRPr/>
            </a:lvl1pPr>
          </a:lstStyle>
          <a:p>
            <a:pPr>
              <a:defRPr/>
            </a:pPr>
            <a:fld id="{4A3CC9BC-2703-448C-934C-280F98F13AC7}" type="datetimeFigureOut">
              <a:rPr lang="ar-SA">
                <a:solidFill>
                  <a:prstClr val="black">
                    <a:tint val="75000"/>
                  </a:prstClr>
                </a:solidFill>
              </a:rPr>
              <a:pPr>
                <a:defRPr/>
              </a:pPr>
              <a:t>15/11/1442</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lvl1pPr>
              <a:defRPr/>
            </a:lvl1pPr>
          </a:lstStyle>
          <a:p>
            <a:pPr>
              <a:defRPr/>
            </a:pPr>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lvl1pPr>
              <a:defRPr/>
            </a:lvl1pPr>
          </a:lstStyle>
          <a:p>
            <a:pPr>
              <a:defRPr/>
            </a:pPr>
            <a:fld id="{68EC5B56-B356-41A6-8414-9BBB7B59F22A}" type="slidenum">
              <a:rPr lang="ar-SA">
                <a:solidFill>
                  <a:prstClr val="black">
                    <a:tint val="75000"/>
                  </a:prstClr>
                </a:solidFill>
              </a:rPr>
              <a:pPr>
                <a:defRPr/>
              </a:pPr>
              <a:t>‹#›</a:t>
            </a:fld>
            <a:endParaRPr lang="ar-SA">
              <a:solidFill>
                <a:prstClr val="black">
                  <a:tint val="75000"/>
                </a:prstClr>
              </a:solidFill>
            </a:endParaRPr>
          </a:p>
        </p:txBody>
      </p:sp>
    </p:spTree>
    <p:extLst>
      <p:ext uri="{BB962C8B-B14F-4D97-AF65-F5344CB8AC3E}">
        <p14:creationId xmlns:p14="http://schemas.microsoft.com/office/powerpoint/2010/main" val="22981697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881199" y="4818021"/>
            <a:ext cx="9482059" cy="1489139"/>
          </a:xfrm>
        </p:spPr>
        <p:txBody>
          <a:bodyPr anchor="t"/>
          <a:lstStyle>
            <a:lvl1pPr algn="r">
              <a:defRPr sz="4700" b="1" cap="all"/>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881199" y="3177886"/>
            <a:ext cx="9482059" cy="1640135"/>
          </a:xfrm>
        </p:spPr>
        <p:txBody>
          <a:bodyPr anchor="b"/>
          <a:lstStyle>
            <a:lvl1pPr marL="0" indent="0">
              <a:buNone/>
              <a:defRPr sz="2300">
                <a:solidFill>
                  <a:schemeClr val="tx1">
                    <a:tint val="75000"/>
                  </a:schemeClr>
                </a:solidFill>
              </a:defRPr>
            </a:lvl1pPr>
            <a:lvl2pPr marL="531965" indent="0">
              <a:buNone/>
              <a:defRPr sz="2100">
                <a:solidFill>
                  <a:schemeClr val="tx1">
                    <a:tint val="75000"/>
                  </a:schemeClr>
                </a:solidFill>
              </a:defRPr>
            </a:lvl2pPr>
            <a:lvl3pPr marL="1063931" indent="0">
              <a:buNone/>
              <a:defRPr sz="1900">
                <a:solidFill>
                  <a:schemeClr val="tx1">
                    <a:tint val="75000"/>
                  </a:schemeClr>
                </a:solidFill>
              </a:defRPr>
            </a:lvl3pPr>
            <a:lvl4pPr marL="1595894" indent="0">
              <a:buNone/>
              <a:defRPr sz="1600">
                <a:solidFill>
                  <a:schemeClr val="tx1">
                    <a:tint val="75000"/>
                  </a:schemeClr>
                </a:solidFill>
              </a:defRPr>
            </a:lvl4pPr>
            <a:lvl5pPr marL="2127856" indent="0">
              <a:buNone/>
              <a:defRPr sz="1600">
                <a:solidFill>
                  <a:schemeClr val="tx1">
                    <a:tint val="75000"/>
                  </a:schemeClr>
                </a:solidFill>
              </a:defRPr>
            </a:lvl5pPr>
            <a:lvl6pPr marL="2659826" indent="0">
              <a:buNone/>
              <a:defRPr sz="1600">
                <a:solidFill>
                  <a:schemeClr val="tx1">
                    <a:tint val="75000"/>
                  </a:schemeClr>
                </a:solidFill>
              </a:defRPr>
            </a:lvl6pPr>
            <a:lvl7pPr marL="3191787" indent="0">
              <a:buNone/>
              <a:defRPr sz="1600">
                <a:solidFill>
                  <a:schemeClr val="tx1">
                    <a:tint val="75000"/>
                  </a:schemeClr>
                </a:solidFill>
              </a:defRPr>
            </a:lvl7pPr>
            <a:lvl8pPr marL="3723752" indent="0">
              <a:buNone/>
              <a:defRPr sz="1600">
                <a:solidFill>
                  <a:schemeClr val="tx1">
                    <a:tint val="75000"/>
                  </a:schemeClr>
                </a:solidFill>
              </a:defRPr>
            </a:lvl8pPr>
            <a:lvl9pPr marL="4255717" indent="0">
              <a:buNone/>
              <a:defRPr sz="16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lvl1pPr>
              <a:defRPr/>
            </a:lvl1pPr>
          </a:lstStyle>
          <a:p>
            <a:pPr>
              <a:defRPr/>
            </a:pPr>
            <a:fld id="{E28C2894-D375-46E1-ABC7-8DFBFDC1A1C6}" type="datetimeFigureOut">
              <a:rPr lang="ar-SA">
                <a:solidFill>
                  <a:prstClr val="black">
                    <a:tint val="75000"/>
                  </a:prstClr>
                </a:solidFill>
              </a:rPr>
              <a:pPr>
                <a:defRPr/>
              </a:pPr>
              <a:t>15/11/1442</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lvl1pPr>
              <a:defRPr/>
            </a:lvl1pPr>
          </a:lstStyle>
          <a:p>
            <a:pPr>
              <a:defRPr/>
            </a:pPr>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lvl1pPr>
              <a:defRPr/>
            </a:lvl1pPr>
          </a:lstStyle>
          <a:p>
            <a:pPr>
              <a:defRPr/>
            </a:pPr>
            <a:fld id="{BAA8CEA9-4846-4BC9-9EA7-680DF907C2FB}" type="slidenum">
              <a:rPr lang="ar-SA">
                <a:solidFill>
                  <a:prstClr val="black">
                    <a:tint val="75000"/>
                  </a:prstClr>
                </a:solidFill>
              </a:rPr>
              <a:pPr>
                <a:defRPr/>
              </a:pPr>
              <a:t>‹#›</a:t>
            </a:fld>
            <a:endParaRPr lang="ar-SA">
              <a:solidFill>
                <a:prstClr val="black">
                  <a:tint val="75000"/>
                </a:prstClr>
              </a:solidFill>
            </a:endParaRPr>
          </a:p>
        </p:txBody>
      </p:sp>
    </p:spTree>
    <p:extLst>
      <p:ext uri="{BB962C8B-B14F-4D97-AF65-F5344CB8AC3E}">
        <p14:creationId xmlns:p14="http://schemas.microsoft.com/office/powerpoint/2010/main" val="3486012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sz="half" idx="1"/>
          </p:nvPr>
        </p:nvSpPr>
        <p:spPr>
          <a:xfrm>
            <a:off x="557768" y="1749492"/>
            <a:ext cx="4926952" cy="4948177"/>
          </a:xfrm>
        </p:spPr>
        <p:txBody>
          <a:bodyPr/>
          <a:lstStyle>
            <a:lvl1pPr>
              <a:defRPr sz="3300"/>
            </a:lvl1pPr>
            <a:lvl2pPr>
              <a:defRPr sz="2800"/>
            </a:lvl2pPr>
            <a:lvl3pPr>
              <a:defRPr sz="2300"/>
            </a:lvl3pPr>
            <a:lvl4pPr>
              <a:defRPr sz="2100"/>
            </a:lvl4pPr>
            <a:lvl5pPr>
              <a:defRPr sz="2100"/>
            </a:lvl5pPr>
            <a:lvl6pPr>
              <a:defRPr sz="2100"/>
            </a:lvl6pPr>
            <a:lvl7pPr>
              <a:defRPr sz="2100"/>
            </a:lvl7pPr>
            <a:lvl8pPr>
              <a:defRPr sz="2100"/>
            </a:lvl8pPr>
            <a:lvl9pPr>
              <a:defRPr sz="21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محتوى 3"/>
          <p:cNvSpPr>
            <a:spLocks noGrp="1"/>
          </p:cNvSpPr>
          <p:nvPr>
            <p:ph sz="half" idx="2"/>
          </p:nvPr>
        </p:nvSpPr>
        <p:spPr>
          <a:xfrm>
            <a:off x="5670643" y="1749492"/>
            <a:ext cx="4926952" cy="4948177"/>
          </a:xfrm>
        </p:spPr>
        <p:txBody>
          <a:bodyPr/>
          <a:lstStyle>
            <a:lvl1pPr>
              <a:defRPr sz="3300"/>
            </a:lvl1pPr>
            <a:lvl2pPr>
              <a:defRPr sz="2800"/>
            </a:lvl2pPr>
            <a:lvl3pPr>
              <a:defRPr sz="2300"/>
            </a:lvl3pPr>
            <a:lvl4pPr>
              <a:defRPr sz="2100"/>
            </a:lvl4pPr>
            <a:lvl5pPr>
              <a:defRPr sz="2100"/>
            </a:lvl5pPr>
            <a:lvl6pPr>
              <a:defRPr sz="2100"/>
            </a:lvl6pPr>
            <a:lvl7pPr>
              <a:defRPr sz="2100"/>
            </a:lvl7pPr>
            <a:lvl8pPr>
              <a:defRPr sz="2100"/>
            </a:lvl8pPr>
            <a:lvl9pPr>
              <a:defRPr sz="21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تاريخ 3"/>
          <p:cNvSpPr>
            <a:spLocks noGrp="1"/>
          </p:cNvSpPr>
          <p:nvPr>
            <p:ph type="dt" sz="half" idx="10"/>
          </p:nvPr>
        </p:nvSpPr>
        <p:spPr/>
        <p:txBody>
          <a:bodyPr/>
          <a:lstStyle>
            <a:lvl1pPr>
              <a:defRPr/>
            </a:lvl1pPr>
          </a:lstStyle>
          <a:p>
            <a:pPr>
              <a:defRPr/>
            </a:pPr>
            <a:fld id="{8C14F9CF-8E6E-436A-A7FD-C48CAFFCF508}" type="datetimeFigureOut">
              <a:rPr lang="ar-SA">
                <a:solidFill>
                  <a:prstClr val="black">
                    <a:tint val="75000"/>
                  </a:prstClr>
                </a:solidFill>
              </a:rPr>
              <a:pPr>
                <a:defRPr/>
              </a:pPr>
              <a:t>15/11/1442</a:t>
            </a:fld>
            <a:endParaRPr lang="ar-SA">
              <a:solidFill>
                <a:prstClr val="black">
                  <a:tint val="75000"/>
                </a:prstClr>
              </a:solidFill>
            </a:endParaRPr>
          </a:p>
        </p:txBody>
      </p:sp>
      <p:sp>
        <p:nvSpPr>
          <p:cNvPr id="6" name="عنصر نائب للتذييل 4"/>
          <p:cNvSpPr>
            <a:spLocks noGrp="1"/>
          </p:cNvSpPr>
          <p:nvPr>
            <p:ph type="ftr" sz="quarter" idx="11"/>
          </p:nvPr>
        </p:nvSpPr>
        <p:spPr/>
        <p:txBody>
          <a:bodyPr/>
          <a:lstStyle>
            <a:lvl1pPr>
              <a:defRPr/>
            </a:lvl1pPr>
          </a:lstStyle>
          <a:p>
            <a:pPr>
              <a:defRPr/>
            </a:pPr>
            <a:endParaRPr lang="ar-SA">
              <a:solidFill>
                <a:prstClr val="black">
                  <a:tint val="75000"/>
                </a:prstClr>
              </a:solidFill>
            </a:endParaRPr>
          </a:p>
        </p:txBody>
      </p:sp>
      <p:sp>
        <p:nvSpPr>
          <p:cNvPr id="7" name="عنصر نائب لرقم الشريحة 5"/>
          <p:cNvSpPr>
            <a:spLocks noGrp="1"/>
          </p:cNvSpPr>
          <p:nvPr>
            <p:ph type="sldNum" sz="quarter" idx="12"/>
          </p:nvPr>
        </p:nvSpPr>
        <p:spPr/>
        <p:txBody>
          <a:bodyPr/>
          <a:lstStyle>
            <a:lvl1pPr>
              <a:defRPr/>
            </a:lvl1pPr>
          </a:lstStyle>
          <a:p>
            <a:pPr>
              <a:defRPr/>
            </a:pPr>
            <a:fld id="{E4E9D0C2-823C-4C6F-BDC8-89FFFFF2105F}" type="slidenum">
              <a:rPr lang="ar-SA">
                <a:solidFill>
                  <a:prstClr val="black">
                    <a:tint val="75000"/>
                  </a:prstClr>
                </a:solidFill>
              </a:rPr>
              <a:pPr>
                <a:defRPr/>
              </a:pPr>
              <a:t>‹#›</a:t>
            </a:fld>
            <a:endParaRPr lang="ar-SA">
              <a:solidFill>
                <a:prstClr val="black">
                  <a:tint val="75000"/>
                </a:prstClr>
              </a:solidFill>
            </a:endParaRPr>
          </a:p>
        </p:txBody>
      </p:sp>
    </p:spTree>
    <p:extLst>
      <p:ext uri="{BB962C8B-B14F-4D97-AF65-F5344CB8AC3E}">
        <p14:creationId xmlns:p14="http://schemas.microsoft.com/office/powerpoint/2010/main" val="16830404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557768" y="1678319"/>
            <a:ext cx="4928889" cy="699444"/>
          </a:xfrm>
        </p:spPr>
        <p:txBody>
          <a:bodyPr anchor="b"/>
          <a:lstStyle>
            <a:lvl1pPr marL="0" indent="0">
              <a:buNone/>
              <a:defRPr sz="2800" b="1"/>
            </a:lvl1pPr>
            <a:lvl2pPr marL="531965" indent="0">
              <a:buNone/>
              <a:defRPr sz="2300" b="1"/>
            </a:lvl2pPr>
            <a:lvl3pPr marL="1063931" indent="0">
              <a:buNone/>
              <a:defRPr sz="2100" b="1"/>
            </a:lvl3pPr>
            <a:lvl4pPr marL="1595894" indent="0">
              <a:buNone/>
              <a:defRPr sz="1900" b="1"/>
            </a:lvl4pPr>
            <a:lvl5pPr marL="2127856" indent="0">
              <a:buNone/>
              <a:defRPr sz="1900" b="1"/>
            </a:lvl5pPr>
            <a:lvl6pPr marL="2659826" indent="0">
              <a:buNone/>
              <a:defRPr sz="1900" b="1"/>
            </a:lvl6pPr>
            <a:lvl7pPr marL="3191787" indent="0">
              <a:buNone/>
              <a:defRPr sz="1900" b="1"/>
            </a:lvl7pPr>
            <a:lvl8pPr marL="3723752" indent="0">
              <a:buNone/>
              <a:defRPr sz="1900" b="1"/>
            </a:lvl8pPr>
            <a:lvl9pPr marL="4255717" indent="0">
              <a:buNone/>
              <a:defRPr sz="19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557768" y="2377763"/>
            <a:ext cx="4928889" cy="4319892"/>
          </a:xfrm>
        </p:spPr>
        <p:txBody>
          <a:bodyPr/>
          <a:lstStyle>
            <a:lvl1pPr>
              <a:defRPr sz="2800"/>
            </a:lvl1pPr>
            <a:lvl2pPr>
              <a:defRPr sz="2300"/>
            </a:lvl2pPr>
            <a:lvl3pPr>
              <a:defRPr sz="2100"/>
            </a:lvl3pPr>
            <a:lvl4pPr>
              <a:defRPr sz="1900"/>
            </a:lvl4pPr>
            <a:lvl5pPr>
              <a:defRPr sz="1900"/>
            </a:lvl5pPr>
            <a:lvl6pPr>
              <a:defRPr sz="1900"/>
            </a:lvl6pPr>
            <a:lvl7pPr>
              <a:defRPr sz="1900"/>
            </a:lvl7pPr>
            <a:lvl8pPr>
              <a:defRPr sz="1900"/>
            </a:lvl8pPr>
            <a:lvl9pPr>
              <a:defRPr sz="19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نص 4"/>
          <p:cNvSpPr>
            <a:spLocks noGrp="1"/>
          </p:cNvSpPr>
          <p:nvPr>
            <p:ph type="body" sz="quarter" idx="3"/>
          </p:nvPr>
        </p:nvSpPr>
        <p:spPr>
          <a:xfrm>
            <a:off x="5666785" y="1678319"/>
            <a:ext cx="4930825" cy="699444"/>
          </a:xfrm>
        </p:spPr>
        <p:txBody>
          <a:bodyPr anchor="b"/>
          <a:lstStyle>
            <a:lvl1pPr marL="0" indent="0">
              <a:buNone/>
              <a:defRPr sz="2800" b="1"/>
            </a:lvl1pPr>
            <a:lvl2pPr marL="531965" indent="0">
              <a:buNone/>
              <a:defRPr sz="2300" b="1"/>
            </a:lvl2pPr>
            <a:lvl3pPr marL="1063931" indent="0">
              <a:buNone/>
              <a:defRPr sz="2100" b="1"/>
            </a:lvl3pPr>
            <a:lvl4pPr marL="1595894" indent="0">
              <a:buNone/>
              <a:defRPr sz="1900" b="1"/>
            </a:lvl4pPr>
            <a:lvl5pPr marL="2127856" indent="0">
              <a:buNone/>
              <a:defRPr sz="1900" b="1"/>
            </a:lvl5pPr>
            <a:lvl6pPr marL="2659826" indent="0">
              <a:buNone/>
              <a:defRPr sz="1900" b="1"/>
            </a:lvl6pPr>
            <a:lvl7pPr marL="3191787" indent="0">
              <a:buNone/>
              <a:defRPr sz="1900" b="1"/>
            </a:lvl7pPr>
            <a:lvl8pPr marL="3723752" indent="0">
              <a:buNone/>
              <a:defRPr sz="1900" b="1"/>
            </a:lvl8pPr>
            <a:lvl9pPr marL="4255717" indent="0">
              <a:buNone/>
              <a:defRPr sz="19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5666785" y="2377763"/>
            <a:ext cx="4930825" cy="4319892"/>
          </a:xfrm>
        </p:spPr>
        <p:txBody>
          <a:bodyPr/>
          <a:lstStyle>
            <a:lvl1pPr>
              <a:defRPr sz="2800"/>
            </a:lvl1pPr>
            <a:lvl2pPr>
              <a:defRPr sz="2300"/>
            </a:lvl2pPr>
            <a:lvl3pPr>
              <a:defRPr sz="2100"/>
            </a:lvl3pPr>
            <a:lvl4pPr>
              <a:defRPr sz="1900"/>
            </a:lvl4pPr>
            <a:lvl5pPr>
              <a:defRPr sz="1900"/>
            </a:lvl5pPr>
            <a:lvl6pPr>
              <a:defRPr sz="1900"/>
            </a:lvl6pPr>
            <a:lvl7pPr>
              <a:defRPr sz="1900"/>
            </a:lvl7pPr>
            <a:lvl8pPr>
              <a:defRPr sz="1900"/>
            </a:lvl8pPr>
            <a:lvl9pPr>
              <a:defRPr sz="19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عنصر نائب للتاريخ 3"/>
          <p:cNvSpPr>
            <a:spLocks noGrp="1"/>
          </p:cNvSpPr>
          <p:nvPr>
            <p:ph type="dt" sz="half" idx="10"/>
          </p:nvPr>
        </p:nvSpPr>
        <p:spPr/>
        <p:txBody>
          <a:bodyPr/>
          <a:lstStyle>
            <a:lvl1pPr>
              <a:defRPr/>
            </a:lvl1pPr>
          </a:lstStyle>
          <a:p>
            <a:pPr>
              <a:defRPr/>
            </a:pPr>
            <a:fld id="{A2E029BB-07F5-4AE3-8688-AF1AB4A850C8}" type="datetimeFigureOut">
              <a:rPr lang="ar-SA">
                <a:solidFill>
                  <a:prstClr val="black">
                    <a:tint val="75000"/>
                  </a:prstClr>
                </a:solidFill>
              </a:rPr>
              <a:pPr>
                <a:defRPr/>
              </a:pPr>
              <a:t>15/11/1442</a:t>
            </a:fld>
            <a:endParaRPr lang="ar-SA">
              <a:solidFill>
                <a:prstClr val="black">
                  <a:tint val="75000"/>
                </a:prstClr>
              </a:solidFill>
            </a:endParaRPr>
          </a:p>
        </p:txBody>
      </p:sp>
      <p:sp>
        <p:nvSpPr>
          <p:cNvPr id="8" name="عنصر نائب للتذييل 4"/>
          <p:cNvSpPr>
            <a:spLocks noGrp="1"/>
          </p:cNvSpPr>
          <p:nvPr>
            <p:ph type="ftr" sz="quarter" idx="11"/>
          </p:nvPr>
        </p:nvSpPr>
        <p:spPr/>
        <p:txBody>
          <a:bodyPr/>
          <a:lstStyle>
            <a:lvl1pPr>
              <a:defRPr/>
            </a:lvl1pPr>
          </a:lstStyle>
          <a:p>
            <a:pPr>
              <a:defRPr/>
            </a:pPr>
            <a:endParaRPr lang="ar-SA">
              <a:solidFill>
                <a:prstClr val="black">
                  <a:tint val="75000"/>
                </a:prstClr>
              </a:solidFill>
            </a:endParaRPr>
          </a:p>
        </p:txBody>
      </p:sp>
      <p:sp>
        <p:nvSpPr>
          <p:cNvPr id="9" name="عنصر نائب لرقم الشريحة 5"/>
          <p:cNvSpPr>
            <a:spLocks noGrp="1"/>
          </p:cNvSpPr>
          <p:nvPr>
            <p:ph type="sldNum" sz="quarter" idx="12"/>
          </p:nvPr>
        </p:nvSpPr>
        <p:spPr/>
        <p:txBody>
          <a:bodyPr/>
          <a:lstStyle>
            <a:lvl1pPr>
              <a:defRPr/>
            </a:lvl1pPr>
          </a:lstStyle>
          <a:p>
            <a:pPr>
              <a:defRPr/>
            </a:pPr>
            <a:fld id="{17473933-164E-4E2C-8618-653CA61EB58C}" type="slidenum">
              <a:rPr lang="ar-SA">
                <a:solidFill>
                  <a:prstClr val="black">
                    <a:tint val="75000"/>
                  </a:prstClr>
                </a:solidFill>
              </a:rPr>
              <a:pPr>
                <a:defRPr/>
              </a:pPr>
              <a:t>‹#›</a:t>
            </a:fld>
            <a:endParaRPr lang="ar-SA">
              <a:solidFill>
                <a:prstClr val="black">
                  <a:tint val="75000"/>
                </a:prstClr>
              </a:solidFill>
            </a:endParaRPr>
          </a:p>
        </p:txBody>
      </p:sp>
    </p:spTree>
    <p:extLst>
      <p:ext uri="{BB962C8B-B14F-4D97-AF65-F5344CB8AC3E}">
        <p14:creationId xmlns:p14="http://schemas.microsoft.com/office/powerpoint/2010/main" val="24275480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تاريخ 3"/>
          <p:cNvSpPr>
            <a:spLocks noGrp="1"/>
          </p:cNvSpPr>
          <p:nvPr>
            <p:ph type="dt" sz="half" idx="10"/>
          </p:nvPr>
        </p:nvSpPr>
        <p:spPr/>
        <p:txBody>
          <a:bodyPr/>
          <a:lstStyle>
            <a:lvl1pPr>
              <a:defRPr/>
            </a:lvl1pPr>
          </a:lstStyle>
          <a:p>
            <a:pPr>
              <a:defRPr/>
            </a:pPr>
            <a:fld id="{00E26087-95C5-4A97-AC9E-9C9EBCCD3477}" type="datetimeFigureOut">
              <a:rPr lang="ar-SA">
                <a:solidFill>
                  <a:prstClr val="black">
                    <a:tint val="75000"/>
                  </a:prstClr>
                </a:solidFill>
              </a:rPr>
              <a:pPr>
                <a:defRPr/>
              </a:pPr>
              <a:t>15/11/1442</a:t>
            </a:fld>
            <a:endParaRPr lang="ar-SA">
              <a:solidFill>
                <a:prstClr val="black">
                  <a:tint val="75000"/>
                </a:prstClr>
              </a:solidFill>
            </a:endParaRPr>
          </a:p>
        </p:txBody>
      </p:sp>
      <p:sp>
        <p:nvSpPr>
          <p:cNvPr id="4" name="عنصر نائب للتذييل 4"/>
          <p:cNvSpPr>
            <a:spLocks noGrp="1"/>
          </p:cNvSpPr>
          <p:nvPr>
            <p:ph type="ftr" sz="quarter" idx="11"/>
          </p:nvPr>
        </p:nvSpPr>
        <p:spPr/>
        <p:txBody>
          <a:bodyPr/>
          <a:lstStyle>
            <a:lvl1pPr>
              <a:defRPr/>
            </a:lvl1pPr>
          </a:lstStyle>
          <a:p>
            <a:pPr>
              <a:defRPr/>
            </a:pPr>
            <a:endParaRPr lang="ar-SA">
              <a:solidFill>
                <a:prstClr val="black">
                  <a:tint val="75000"/>
                </a:prstClr>
              </a:solidFill>
            </a:endParaRPr>
          </a:p>
        </p:txBody>
      </p:sp>
      <p:sp>
        <p:nvSpPr>
          <p:cNvPr id="5" name="عنصر نائب لرقم الشريحة 5"/>
          <p:cNvSpPr>
            <a:spLocks noGrp="1"/>
          </p:cNvSpPr>
          <p:nvPr>
            <p:ph type="sldNum" sz="quarter" idx="12"/>
          </p:nvPr>
        </p:nvSpPr>
        <p:spPr/>
        <p:txBody>
          <a:bodyPr/>
          <a:lstStyle>
            <a:lvl1pPr>
              <a:defRPr/>
            </a:lvl1pPr>
          </a:lstStyle>
          <a:p>
            <a:pPr>
              <a:defRPr/>
            </a:pPr>
            <a:fld id="{4F1941B2-D33C-4B83-A96C-BB16D6B5122D}" type="slidenum">
              <a:rPr lang="ar-SA">
                <a:solidFill>
                  <a:prstClr val="black">
                    <a:tint val="75000"/>
                  </a:prstClr>
                </a:solidFill>
              </a:rPr>
              <a:pPr>
                <a:defRPr/>
              </a:pPr>
              <a:t>‹#›</a:t>
            </a:fld>
            <a:endParaRPr lang="ar-SA">
              <a:solidFill>
                <a:prstClr val="black">
                  <a:tint val="75000"/>
                </a:prstClr>
              </a:solidFill>
            </a:endParaRPr>
          </a:p>
        </p:txBody>
      </p:sp>
    </p:spTree>
    <p:extLst>
      <p:ext uri="{BB962C8B-B14F-4D97-AF65-F5344CB8AC3E}">
        <p14:creationId xmlns:p14="http://schemas.microsoft.com/office/powerpoint/2010/main" val="31557924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3"/>
          <p:cNvSpPr>
            <a:spLocks noGrp="1"/>
          </p:cNvSpPr>
          <p:nvPr>
            <p:ph type="dt" sz="half" idx="10"/>
          </p:nvPr>
        </p:nvSpPr>
        <p:spPr/>
        <p:txBody>
          <a:bodyPr/>
          <a:lstStyle>
            <a:lvl1pPr>
              <a:defRPr/>
            </a:lvl1pPr>
          </a:lstStyle>
          <a:p>
            <a:pPr>
              <a:defRPr/>
            </a:pPr>
            <a:fld id="{F5605445-64F9-42C0-927F-43D69F9E071A}" type="datetimeFigureOut">
              <a:rPr lang="ar-SA">
                <a:solidFill>
                  <a:prstClr val="black">
                    <a:tint val="75000"/>
                  </a:prstClr>
                </a:solidFill>
              </a:rPr>
              <a:pPr>
                <a:defRPr/>
              </a:pPr>
              <a:t>15/11/1442</a:t>
            </a:fld>
            <a:endParaRPr lang="ar-SA">
              <a:solidFill>
                <a:prstClr val="black">
                  <a:tint val="75000"/>
                </a:prstClr>
              </a:solidFill>
            </a:endParaRPr>
          </a:p>
        </p:txBody>
      </p:sp>
      <p:sp>
        <p:nvSpPr>
          <p:cNvPr id="3" name="عنصر نائب للتذييل 4"/>
          <p:cNvSpPr>
            <a:spLocks noGrp="1"/>
          </p:cNvSpPr>
          <p:nvPr>
            <p:ph type="ftr" sz="quarter" idx="11"/>
          </p:nvPr>
        </p:nvSpPr>
        <p:spPr/>
        <p:txBody>
          <a:bodyPr/>
          <a:lstStyle>
            <a:lvl1pPr>
              <a:defRPr/>
            </a:lvl1pPr>
          </a:lstStyle>
          <a:p>
            <a:pPr>
              <a:defRPr/>
            </a:pPr>
            <a:endParaRPr lang="ar-SA">
              <a:solidFill>
                <a:prstClr val="black">
                  <a:tint val="75000"/>
                </a:prstClr>
              </a:solidFill>
            </a:endParaRPr>
          </a:p>
        </p:txBody>
      </p:sp>
      <p:sp>
        <p:nvSpPr>
          <p:cNvPr id="4" name="عنصر نائب لرقم الشريحة 5"/>
          <p:cNvSpPr>
            <a:spLocks noGrp="1"/>
          </p:cNvSpPr>
          <p:nvPr>
            <p:ph type="sldNum" sz="quarter" idx="12"/>
          </p:nvPr>
        </p:nvSpPr>
        <p:spPr/>
        <p:txBody>
          <a:bodyPr/>
          <a:lstStyle>
            <a:lvl1pPr>
              <a:defRPr/>
            </a:lvl1pPr>
          </a:lstStyle>
          <a:p>
            <a:pPr>
              <a:defRPr/>
            </a:pPr>
            <a:fld id="{185214B2-5D48-4B84-AA6E-E0FD9EE8C1E7}" type="slidenum">
              <a:rPr lang="ar-SA">
                <a:solidFill>
                  <a:prstClr val="black">
                    <a:tint val="75000"/>
                  </a:prstClr>
                </a:solidFill>
              </a:rPr>
              <a:pPr>
                <a:defRPr/>
              </a:pPr>
              <a:t>‹#›</a:t>
            </a:fld>
            <a:endParaRPr lang="ar-SA">
              <a:solidFill>
                <a:prstClr val="black">
                  <a:tint val="75000"/>
                </a:prstClr>
              </a:solidFill>
            </a:endParaRPr>
          </a:p>
        </p:txBody>
      </p:sp>
    </p:spTree>
    <p:extLst>
      <p:ext uri="{BB962C8B-B14F-4D97-AF65-F5344CB8AC3E}">
        <p14:creationId xmlns:p14="http://schemas.microsoft.com/office/powerpoint/2010/main" val="32732216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557772" y="298522"/>
            <a:ext cx="3670038" cy="1270454"/>
          </a:xfrm>
        </p:spPr>
        <p:txBody>
          <a:bodyPr anchor="b"/>
          <a:lstStyle>
            <a:lvl1pPr algn="r">
              <a:defRPr sz="2300" b="1"/>
            </a:lvl1pPr>
          </a:lstStyle>
          <a:p>
            <a:r>
              <a:rPr lang="ar-SA" smtClean="0"/>
              <a:t>انقر لتحرير نمط العنوان الرئيسي</a:t>
            </a:r>
            <a:endParaRPr lang="ar-SA"/>
          </a:p>
        </p:txBody>
      </p:sp>
      <p:sp>
        <p:nvSpPr>
          <p:cNvPr id="3" name="عنصر نائب للمحتوى 2"/>
          <p:cNvSpPr>
            <a:spLocks noGrp="1"/>
          </p:cNvSpPr>
          <p:nvPr>
            <p:ph idx="1"/>
          </p:nvPr>
        </p:nvSpPr>
        <p:spPr>
          <a:xfrm>
            <a:off x="4361437" y="298536"/>
            <a:ext cx="6236158" cy="6399133"/>
          </a:xfrm>
        </p:spPr>
        <p:txBody>
          <a:bodyPr/>
          <a:lstStyle>
            <a:lvl1pPr>
              <a:defRPr sz="3700"/>
            </a:lvl1pPr>
            <a:lvl2pPr>
              <a:defRPr sz="3300"/>
            </a:lvl2pPr>
            <a:lvl3pPr>
              <a:defRPr sz="2800"/>
            </a:lvl3pPr>
            <a:lvl4pPr>
              <a:defRPr sz="2300"/>
            </a:lvl4pPr>
            <a:lvl5pPr>
              <a:defRPr sz="2300"/>
            </a:lvl5pPr>
            <a:lvl6pPr>
              <a:defRPr sz="2300"/>
            </a:lvl6pPr>
            <a:lvl7pPr>
              <a:defRPr sz="2300"/>
            </a:lvl7pPr>
            <a:lvl8pPr>
              <a:defRPr sz="2300"/>
            </a:lvl8pPr>
            <a:lvl9pPr>
              <a:defRPr sz="23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نص 3"/>
          <p:cNvSpPr>
            <a:spLocks noGrp="1"/>
          </p:cNvSpPr>
          <p:nvPr>
            <p:ph type="body" sz="half" idx="2"/>
          </p:nvPr>
        </p:nvSpPr>
        <p:spPr>
          <a:xfrm>
            <a:off x="557772" y="1568990"/>
            <a:ext cx="3670038" cy="5128679"/>
          </a:xfrm>
        </p:spPr>
        <p:txBody>
          <a:bodyPr/>
          <a:lstStyle>
            <a:lvl1pPr marL="0" indent="0">
              <a:buNone/>
              <a:defRPr sz="1600"/>
            </a:lvl1pPr>
            <a:lvl2pPr marL="531965" indent="0">
              <a:buNone/>
              <a:defRPr sz="1400"/>
            </a:lvl2pPr>
            <a:lvl3pPr marL="1063931" indent="0">
              <a:buNone/>
              <a:defRPr sz="1200"/>
            </a:lvl3pPr>
            <a:lvl4pPr marL="1595894" indent="0">
              <a:buNone/>
              <a:defRPr sz="1000"/>
            </a:lvl4pPr>
            <a:lvl5pPr marL="2127856" indent="0">
              <a:buNone/>
              <a:defRPr sz="1000"/>
            </a:lvl5pPr>
            <a:lvl6pPr marL="2659826" indent="0">
              <a:buNone/>
              <a:defRPr sz="1000"/>
            </a:lvl6pPr>
            <a:lvl7pPr marL="3191787" indent="0">
              <a:buNone/>
              <a:defRPr sz="1000"/>
            </a:lvl7pPr>
            <a:lvl8pPr marL="3723752" indent="0">
              <a:buNone/>
              <a:defRPr sz="1000"/>
            </a:lvl8pPr>
            <a:lvl9pPr marL="4255717" indent="0">
              <a:buNone/>
              <a:defRPr sz="1000"/>
            </a:lvl9pPr>
          </a:lstStyle>
          <a:p>
            <a:pPr lvl="0"/>
            <a:r>
              <a:rPr lang="ar-SA" smtClean="0"/>
              <a:t>انقر لتحرير أنماط النص الرئيسي</a:t>
            </a:r>
          </a:p>
        </p:txBody>
      </p:sp>
      <p:sp>
        <p:nvSpPr>
          <p:cNvPr id="5" name="عنصر نائب للتاريخ 3"/>
          <p:cNvSpPr>
            <a:spLocks noGrp="1"/>
          </p:cNvSpPr>
          <p:nvPr>
            <p:ph type="dt" sz="half" idx="10"/>
          </p:nvPr>
        </p:nvSpPr>
        <p:spPr/>
        <p:txBody>
          <a:bodyPr/>
          <a:lstStyle>
            <a:lvl1pPr>
              <a:defRPr/>
            </a:lvl1pPr>
          </a:lstStyle>
          <a:p>
            <a:pPr>
              <a:defRPr/>
            </a:pPr>
            <a:fld id="{9AD29AA6-E08D-44C2-9D70-E919137549B4}" type="datetimeFigureOut">
              <a:rPr lang="ar-SA">
                <a:solidFill>
                  <a:prstClr val="black">
                    <a:tint val="75000"/>
                  </a:prstClr>
                </a:solidFill>
              </a:rPr>
              <a:pPr>
                <a:defRPr/>
              </a:pPr>
              <a:t>15/11/1442</a:t>
            </a:fld>
            <a:endParaRPr lang="ar-SA">
              <a:solidFill>
                <a:prstClr val="black">
                  <a:tint val="75000"/>
                </a:prstClr>
              </a:solidFill>
            </a:endParaRPr>
          </a:p>
        </p:txBody>
      </p:sp>
      <p:sp>
        <p:nvSpPr>
          <p:cNvPr id="6" name="عنصر نائب للتذييل 4"/>
          <p:cNvSpPr>
            <a:spLocks noGrp="1"/>
          </p:cNvSpPr>
          <p:nvPr>
            <p:ph type="ftr" sz="quarter" idx="11"/>
          </p:nvPr>
        </p:nvSpPr>
        <p:spPr/>
        <p:txBody>
          <a:bodyPr/>
          <a:lstStyle>
            <a:lvl1pPr>
              <a:defRPr/>
            </a:lvl1pPr>
          </a:lstStyle>
          <a:p>
            <a:pPr>
              <a:defRPr/>
            </a:pPr>
            <a:endParaRPr lang="ar-SA">
              <a:solidFill>
                <a:prstClr val="black">
                  <a:tint val="75000"/>
                </a:prstClr>
              </a:solidFill>
            </a:endParaRPr>
          </a:p>
        </p:txBody>
      </p:sp>
      <p:sp>
        <p:nvSpPr>
          <p:cNvPr id="7" name="عنصر نائب لرقم الشريحة 5"/>
          <p:cNvSpPr>
            <a:spLocks noGrp="1"/>
          </p:cNvSpPr>
          <p:nvPr>
            <p:ph type="sldNum" sz="quarter" idx="12"/>
          </p:nvPr>
        </p:nvSpPr>
        <p:spPr/>
        <p:txBody>
          <a:bodyPr/>
          <a:lstStyle>
            <a:lvl1pPr>
              <a:defRPr/>
            </a:lvl1pPr>
          </a:lstStyle>
          <a:p>
            <a:pPr>
              <a:defRPr/>
            </a:pPr>
            <a:fld id="{DEB681A4-9A7E-4CE3-A332-BA8C85F1E2A4}" type="slidenum">
              <a:rPr lang="ar-SA">
                <a:solidFill>
                  <a:prstClr val="black">
                    <a:tint val="75000"/>
                  </a:prstClr>
                </a:solidFill>
              </a:rPr>
              <a:pPr>
                <a:defRPr/>
              </a:pPr>
              <a:t>‹#›</a:t>
            </a:fld>
            <a:endParaRPr lang="ar-SA">
              <a:solidFill>
                <a:prstClr val="black">
                  <a:tint val="75000"/>
                </a:prstClr>
              </a:solidFill>
            </a:endParaRPr>
          </a:p>
        </p:txBody>
      </p:sp>
    </p:spTree>
    <p:extLst>
      <p:ext uri="{BB962C8B-B14F-4D97-AF65-F5344CB8AC3E}">
        <p14:creationId xmlns:p14="http://schemas.microsoft.com/office/powerpoint/2010/main" val="625986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lvl1pPr>
              <a:defRPr/>
            </a:lvl1pPr>
          </a:lstStyle>
          <a:p>
            <a:pPr>
              <a:defRPr/>
            </a:pPr>
            <a:fld id="{4A3CC9BC-2703-448C-934C-280F98F13AC7}" type="datetimeFigureOut">
              <a:rPr lang="ar-SA"/>
              <a:pPr>
                <a:defRPr/>
              </a:pPr>
              <a:t>15/11/1442</a:t>
            </a:fld>
            <a:endParaRPr lang="ar-SA"/>
          </a:p>
        </p:txBody>
      </p:sp>
      <p:sp>
        <p:nvSpPr>
          <p:cNvPr id="5" name="عنصر نائب للتذييل 4"/>
          <p:cNvSpPr>
            <a:spLocks noGrp="1"/>
          </p:cNvSpPr>
          <p:nvPr>
            <p:ph type="ftr" sz="quarter" idx="11"/>
          </p:nvPr>
        </p:nvSpPr>
        <p:spPr/>
        <p:txBody>
          <a:bodyPr/>
          <a:lstStyle>
            <a:lvl1pPr>
              <a:defRPr/>
            </a:lvl1pPr>
          </a:lstStyle>
          <a:p>
            <a:pPr>
              <a:defRPr/>
            </a:pPr>
            <a:endParaRPr lang="ar-SA"/>
          </a:p>
        </p:txBody>
      </p:sp>
      <p:sp>
        <p:nvSpPr>
          <p:cNvPr id="6" name="عنصر نائب لرقم الشريحة 5"/>
          <p:cNvSpPr>
            <a:spLocks noGrp="1"/>
          </p:cNvSpPr>
          <p:nvPr>
            <p:ph type="sldNum" sz="quarter" idx="12"/>
          </p:nvPr>
        </p:nvSpPr>
        <p:spPr/>
        <p:txBody>
          <a:bodyPr/>
          <a:lstStyle>
            <a:lvl1pPr>
              <a:defRPr/>
            </a:lvl1pPr>
          </a:lstStyle>
          <a:p>
            <a:pPr>
              <a:defRPr/>
            </a:pPr>
            <a:fld id="{68EC5B56-B356-41A6-8414-9BBB7B59F22A}" type="slidenum">
              <a:rPr lang="ar-SA"/>
              <a:pPr>
                <a:defRPr/>
              </a:pPr>
              <a:t>‹#›</a:t>
            </a:fld>
            <a:endParaRPr lang="ar-SA"/>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2186529" y="5248434"/>
            <a:ext cx="6693218" cy="619607"/>
          </a:xfrm>
        </p:spPr>
        <p:txBody>
          <a:bodyPr anchor="b"/>
          <a:lstStyle>
            <a:lvl1pPr algn="r">
              <a:defRPr sz="2300" b="1"/>
            </a:lvl1pPr>
          </a:lstStyle>
          <a:p>
            <a:r>
              <a:rPr lang="ar-SA" smtClean="0"/>
              <a:t>انقر لتحرير نمط العنوان الرئيسي</a:t>
            </a:r>
            <a:endParaRPr lang="ar-SA"/>
          </a:p>
        </p:txBody>
      </p:sp>
      <p:sp>
        <p:nvSpPr>
          <p:cNvPr id="3" name="عنصر نائب للصورة 2"/>
          <p:cNvSpPr>
            <a:spLocks noGrp="1"/>
          </p:cNvSpPr>
          <p:nvPr>
            <p:ph type="pic" idx="1"/>
          </p:nvPr>
        </p:nvSpPr>
        <p:spPr>
          <a:xfrm>
            <a:off x="2186529" y="669939"/>
            <a:ext cx="6693218" cy="4498658"/>
          </a:xfrm>
        </p:spPr>
        <p:txBody>
          <a:bodyPr rtlCol="1">
            <a:normAutofit/>
          </a:bodyPr>
          <a:lstStyle>
            <a:lvl1pPr marL="0" indent="0">
              <a:buNone/>
              <a:defRPr sz="3700"/>
            </a:lvl1pPr>
            <a:lvl2pPr marL="531965" indent="0">
              <a:buNone/>
              <a:defRPr sz="3300"/>
            </a:lvl2pPr>
            <a:lvl3pPr marL="1063931" indent="0">
              <a:buNone/>
              <a:defRPr sz="2800"/>
            </a:lvl3pPr>
            <a:lvl4pPr marL="1595894" indent="0">
              <a:buNone/>
              <a:defRPr sz="2300"/>
            </a:lvl4pPr>
            <a:lvl5pPr marL="2127856" indent="0">
              <a:buNone/>
              <a:defRPr sz="2300"/>
            </a:lvl5pPr>
            <a:lvl6pPr marL="2659826" indent="0">
              <a:buNone/>
              <a:defRPr sz="2300"/>
            </a:lvl6pPr>
            <a:lvl7pPr marL="3191787" indent="0">
              <a:buNone/>
              <a:defRPr sz="2300"/>
            </a:lvl7pPr>
            <a:lvl8pPr marL="3723752" indent="0">
              <a:buNone/>
              <a:defRPr sz="2300"/>
            </a:lvl8pPr>
            <a:lvl9pPr marL="4255717" indent="0">
              <a:buNone/>
              <a:defRPr sz="2300"/>
            </a:lvl9pPr>
          </a:lstStyle>
          <a:p>
            <a:pPr lvl="0"/>
            <a:endParaRPr lang="ar-SA" noProof="0"/>
          </a:p>
        </p:txBody>
      </p:sp>
      <p:sp>
        <p:nvSpPr>
          <p:cNvPr id="4" name="عنصر نائب للنص 3"/>
          <p:cNvSpPr>
            <a:spLocks noGrp="1"/>
          </p:cNvSpPr>
          <p:nvPr>
            <p:ph type="body" sz="half" idx="2"/>
          </p:nvPr>
        </p:nvSpPr>
        <p:spPr>
          <a:xfrm>
            <a:off x="2186529" y="5868047"/>
            <a:ext cx="6693218" cy="879945"/>
          </a:xfrm>
        </p:spPr>
        <p:txBody>
          <a:bodyPr/>
          <a:lstStyle>
            <a:lvl1pPr marL="0" indent="0">
              <a:buNone/>
              <a:defRPr sz="1600"/>
            </a:lvl1pPr>
            <a:lvl2pPr marL="531965" indent="0">
              <a:buNone/>
              <a:defRPr sz="1400"/>
            </a:lvl2pPr>
            <a:lvl3pPr marL="1063931" indent="0">
              <a:buNone/>
              <a:defRPr sz="1200"/>
            </a:lvl3pPr>
            <a:lvl4pPr marL="1595894" indent="0">
              <a:buNone/>
              <a:defRPr sz="1000"/>
            </a:lvl4pPr>
            <a:lvl5pPr marL="2127856" indent="0">
              <a:buNone/>
              <a:defRPr sz="1000"/>
            </a:lvl5pPr>
            <a:lvl6pPr marL="2659826" indent="0">
              <a:buNone/>
              <a:defRPr sz="1000"/>
            </a:lvl6pPr>
            <a:lvl7pPr marL="3191787" indent="0">
              <a:buNone/>
              <a:defRPr sz="1000"/>
            </a:lvl7pPr>
            <a:lvl8pPr marL="3723752" indent="0">
              <a:buNone/>
              <a:defRPr sz="1000"/>
            </a:lvl8pPr>
            <a:lvl9pPr marL="4255717" indent="0">
              <a:buNone/>
              <a:defRPr sz="1000"/>
            </a:lvl9pPr>
          </a:lstStyle>
          <a:p>
            <a:pPr lvl="0"/>
            <a:r>
              <a:rPr lang="ar-SA" smtClean="0"/>
              <a:t>انقر لتحرير أنماط النص الرئيسي</a:t>
            </a:r>
          </a:p>
        </p:txBody>
      </p:sp>
      <p:sp>
        <p:nvSpPr>
          <p:cNvPr id="5" name="عنصر نائب للتاريخ 3"/>
          <p:cNvSpPr>
            <a:spLocks noGrp="1"/>
          </p:cNvSpPr>
          <p:nvPr>
            <p:ph type="dt" sz="half" idx="10"/>
          </p:nvPr>
        </p:nvSpPr>
        <p:spPr/>
        <p:txBody>
          <a:bodyPr/>
          <a:lstStyle>
            <a:lvl1pPr>
              <a:defRPr/>
            </a:lvl1pPr>
          </a:lstStyle>
          <a:p>
            <a:pPr>
              <a:defRPr/>
            </a:pPr>
            <a:fld id="{2FC2A26E-8D9F-4D84-90D3-09489E5CE4F1}" type="datetimeFigureOut">
              <a:rPr lang="ar-SA">
                <a:solidFill>
                  <a:prstClr val="black">
                    <a:tint val="75000"/>
                  </a:prstClr>
                </a:solidFill>
              </a:rPr>
              <a:pPr>
                <a:defRPr/>
              </a:pPr>
              <a:t>15/11/1442</a:t>
            </a:fld>
            <a:endParaRPr lang="ar-SA">
              <a:solidFill>
                <a:prstClr val="black">
                  <a:tint val="75000"/>
                </a:prstClr>
              </a:solidFill>
            </a:endParaRPr>
          </a:p>
        </p:txBody>
      </p:sp>
      <p:sp>
        <p:nvSpPr>
          <p:cNvPr id="6" name="عنصر نائب للتذييل 4"/>
          <p:cNvSpPr>
            <a:spLocks noGrp="1"/>
          </p:cNvSpPr>
          <p:nvPr>
            <p:ph type="ftr" sz="quarter" idx="11"/>
          </p:nvPr>
        </p:nvSpPr>
        <p:spPr/>
        <p:txBody>
          <a:bodyPr/>
          <a:lstStyle>
            <a:lvl1pPr>
              <a:defRPr/>
            </a:lvl1pPr>
          </a:lstStyle>
          <a:p>
            <a:pPr>
              <a:defRPr/>
            </a:pPr>
            <a:endParaRPr lang="ar-SA">
              <a:solidFill>
                <a:prstClr val="black">
                  <a:tint val="75000"/>
                </a:prstClr>
              </a:solidFill>
            </a:endParaRPr>
          </a:p>
        </p:txBody>
      </p:sp>
      <p:sp>
        <p:nvSpPr>
          <p:cNvPr id="7" name="عنصر نائب لرقم الشريحة 5"/>
          <p:cNvSpPr>
            <a:spLocks noGrp="1"/>
          </p:cNvSpPr>
          <p:nvPr>
            <p:ph type="sldNum" sz="quarter" idx="12"/>
          </p:nvPr>
        </p:nvSpPr>
        <p:spPr/>
        <p:txBody>
          <a:bodyPr/>
          <a:lstStyle>
            <a:lvl1pPr>
              <a:defRPr/>
            </a:lvl1pPr>
          </a:lstStyle>
          <a:p>
            <a:pPr>
              <a:defRPr/>
            </a:pPr>
            <a:fld id="{F762FC52-48D6-4DF1-90DB-CF42AEC3C888}" type="slidenum">
              <a:rPr lang="ar-SA">
                <a:solidFill>
                  <a:prstClr val="black">
                    <a:tint val="75000"/>
                  </a:prstClr>
                </a:solidFill>
              </a:rPr>
              <a:pPr>
                <a:defRPr/>
              </a:pPr>
              <a:t>‹#›</a:t>
            </a:fld>
            <a:endParaRPr lang="ar-SA">
              <a:solidFill>
                <a:prstClr val="black">
                  <a:tint val="75000"/>
                </a:prstClr>
              </a:solidFill>
            </a:endParaRPr>
          </a:p>
        </p:txBody>
      </p:sp>
    </p:spTree>
    <p:extLst>
      <p:ext uri="{BB962C8B-B14F-4D97-AF65-F5344CB8AC3E}">
        <p14:creationId xmlns:p14="http://schemas.microsoft.com/office/powerpoint/2010/main" val="4177628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lvl1pPr>
              <a:defRPr/>
            </a:lvl1pPr>
          </a:lstStyle>
          <a:p>
            <a:pPr>
              <a:defRPr/>
            </a:pPr>
            <a:fld id="{424EF80A-0599-42B4-9E1F-F4F4CC6E0FDA}" type="datetimeFigureOut">
              <a:rPr lang="ar-SA">
                <a:solidFill>
                  <a:prstClr val="black">
                    <a:tint val="75000"/>
                  </a:prstClr>
                </a:solidFill>
              </a:rPr>
              <a:pPr>
                <a:defRPr/>
              </a:pPr>
              <a:t>15/11/1442</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lvl1pPr>
              <a:defRPr/>
            </a:lvl1pPr>
          </a:lstStyle>
          <a:p>
            <a:pPr>
              <a:defRPr/>
            </a:pPr>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lvl1pPr>
              <a:defRPr/>
            </a:lvl1pPr>
          </a:lstStyle>
          <a:p>
            <a:pPr>
              <a:defRPr/>
            </a:pPr>
            <a:fld id="{66CD1E8E-5F26-4EF8-AA7A-07CCA0675A52}" type="slidenum">
              <a:rPr lang="ar-SA">
                <a:solidFill>
                  <a:prstClr val="black">
                    <a:tint val="75000"/>
                  </a:prstClr>
                </a:solidFill>
              </a:rPr>
              <a:pPr>
                <a:defRPr/>
              </a:pPr>
              <a:t>‹#›</a:t>
            </a:fld>
            <a:endParaRPr lang="ar-SA">
              <a:solidFill>
                <a:prstClr val="black">
                  <a:tint val="75000"/>
                </a:prstClr>
              </a:solidFill>
            </a:endParaRPr>
          </a:p>
        </p:txBody>
      </p:sp>
    </p:spTree>
    <p:extLst>
      <p:ext uri="{BB962C8B-B14F-4D97-AF65-F5344CB8AC3E}">
        <p14:creationId xmlns:p14="http://schemas.microsoft.com/office/powerpoint/2010/main" val="572054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8087638" y="300272"/>
            <a:ext cx="2509957" cy="6397397"/>
          </a:xfrm>
        </p:spPr>
        <p:txBody>
          <a:bodyPr vert="eaVert"/>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a:xfrm>
            <a:off x="557768" y="300272"/>
            <a:ext cx="7343947" cy="6397397"/>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lvl1pPr>
              <a:defRPr/>
            </a:lvl1pPr>
          </a:lstStyle>
          <a:p>
            <a:pPr>
              <a:defRPr/>
            </a:pPr>
            <a:fld id="{E8320667-0E31-416B-9AD7-E2B4FD4123F8}" type="datetimeFigureOut">
              <a:rPr lang="ar-SA">
                <a:solidFill>
                  <a:prstClr val="black">
                    <a:tint val="75000"/>
                  </a:prstClr>
                </a:solidFill>
              </a:rPr>
              <a:pPr>
                <a:defRPr/>
              </a:pPr>
              <a:t>15/11/1442</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lvl1pPr>
              <a:defRPr/>
            </a:lvl1pPr>
          </a:lstStyle>
          <a:p>
            <a:pPr>
              <a:defRPr/>
            </a:pPr>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lvl1pPr>
              <a:defRPr/>
            </a:lvl1pPr>
          </a:lstStyle>
          <a:p>
            <a:pPr>
              <a:defRPr/>
            </a:pPr>
            <a:fld id="{43E7B857-E15F-477E-9CD0-C32B75D438B5}" type="slidenum">
              <a:rPr lang="ar-SA">
                <a:solidFill>
                  <a:prstClr val="black">
                    <a:tint val="75000"/>
                  </a:prstClr>
                </a:solidFill>
              </a:rPr>
              <a:pPr>
                <a:defRPr/>
              </a:pPr>
              <a:t>‹#›</a:t>
            </a:fld>
            <a:endParaRPr lang="ar-SA">
              <a:solidFill>
                <a:prstClr val="black">
                  <a:tint val="75000"/>
                </a:prstClr>
              </a:solidFill>
            </a:endParaRPr>
          </a:p>
        </p:txBody>
      </p:sp>
    </p:spTree>
    <p:extLst>
      <p:ext uri="{BB962C8B-B14F-4D97-AF65-F5344CB8AC3E}">
        <p14:creationId xmlns:p14="http://schemas.microsoft.com/office/powerpoint/2010/main" val="26913249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836652" y="2329172"/>
            <a:ext cx="9482059" cy="1607159"/>
          </a:xfrm>
        </p:spPr>
        <p:txBody>
          <a:bodyPr/>
          <a:lstStyle/>
          <a:p>
            <a:r>
              <a:rPr lang="ar-SA" smtClean="0"/>
              <a:t>انقر لتحرير نمط العنوان الرئيسي</a:t>
            </a:r>
            <a:endParaRPr lang="ar-SA"/>
          </a:p>
        </p:txBody>
      </p:sp>
      <p:sp>
        <p:nvSpPr>
          <p:cNvPr id="3" name="عنوان فرعي 2"/>
          <p:cNvSpPr>
            <a:spLocks noGrp="1"/>
          </p:cNvSpPr>
          <p:nvPr>
            <p:ph type="subTitle" idx="1"/>
          </p:nvPr>
        </p:nvSpPr>
        <p:spPr>
          <a:xfrm>
            <a:off x="1673305" y="4248732"/>
            <a:ext cx="7808754" cy="1916095"/>
          </a:xfrm>
        </p:spPr>
        <p:txBody>
          <a:bodyPr/>
          <a:lstStyle>
            <a:lvl1pPr marL="0" indent="0" algn="ctr">
              <a:buNone/>
              <a:defRPr>
                <a:solidFill>
                  <a:schemeClr val="tx1">
                    <a:tint val="75000"/>
                  </a:schemeClr>
                </a:solidFill>
              </a:defRPr>
            </a:lvl1pPr>
            <a:lvl2pPr marL="532517" indent="0" algn="ctr">
              <a:buNone/>
              <a:defRPr>
                <a:solidFill>
                  <a:schemeClr val="tx1">
                    <a:tint val="75000"/>
                  </a:schemeClr>
                </a:solidFill>
              </a:defRPr>
            </a:lvl2pPr>
            <a:lvl3pPr marL="1065036" indent="0" algn="ctr">
              <a:buNone/>
              <a:defRPr>
                <a:solidFill>
                  <a:schemeClr val="tx1">
                    <a:tint val="75000"/>
                  </a:schemeClr>
                </a:solidFill>
              </a:defRPr>
            </a:lvl3pPr>
            <a:lvl4pPr marL="1597552" indent="0" algn="ctr">
              <a:buNone/>
              <a:defRPr>
                <a:solidFill>
                  <a:schemeClr val="tx1">
                    <a:tint val="75000"/>
                  </a:schemeClr>
                </a:solidFill>
              </a:defRPr>
            </a:lvl4pPr>
            <a:lvl5pPr marL="2130068" indent="0" algn="ctr">
              <a:buNone/>
              <a:defRPr>
                <a:solidFill>
                  <a:schemeClr val="tx1">
                    <a:tint val="75000"/>
                  </a:schemeClr>
                </a:solidFill>
              </a:defRPr>
            </a:lvl5pPr>
            <a:lvl6pPr marL="2662586" indent="0" algn="ctr">
              <a:buNone/>
              <a:defRPr>
                <a:solidFill>
                  <a:schemeClr val="tx1">
                    <a:tint val="75000"/>
                  </a:schemeClr>
                </a:solidFill>
              </a:defRPr>
            </a:lvl6pPr>
            <a:lvl7pPr marL="3195103" indent="0" algn="ctr">
              <a:buNone/>
              <a:defRPr>
                <a:solidFill>
                  <a:schemeClr val="tx1">
                    <a:tint val="75000"/>
                  </a:schemeClr>
                </a:solidFill>
              </a:defRPr>
            </a:lvl7pPr>
            <a:lvl8pPr marL="3727620" indent="0" algn="ctr">
              <a:buNone/>
              <a:defRPr>
                <a:solidFill>
                  <a:schemeClr val="tx1">
                    <a:tint val="75000"/>
                  </a:schemeClr>
                </a:solidFill>
              </a:defRPr>
            </a:lvl8pPr>
            <a:lvl9pPr marL="4260139" indent="0" algn="ctr">
              <a:buNone/>
              <a:defRPr>
                <a:solidFill>
                  <a:schemeClr val="tx1">
                    <a:tint val="75000"/>
                  </a:schemeClr>
                </a:solidFill>
              </a:defRPr>
            </a:lvl9pPr>
          </a:lstStyle>
          <a:p>
            <a:r>
              <a:rPr lang="ar-SA" smtClean="0"/>
              <a:t>انقر لتحرير نمط العنوان الثانوي الرئيسي</a:t>
            </a:r>
            <a:endParaRPr lang="ar-SA"/>
          </a:p>
        </p:txBody>
      </p:sp>
      <p:sp>
        <p:nvSpPr>
          <p:cNvPr id="4" name="عنصر نائب للتاريخ 3"/>
          <p:cNvSpPr>
            <a:spLocks noGrp="1"/>
          </p:cNvSpPr>
          <p:nvPr>
            <p:ph type="dt" sz="half" idx="10"/>
          </p:nvPr>
        </p:nvSpPr>
        <p:spPr/>
        <p:txBody>
          <a:bodyPr/>
          <a:lstStyle>
            <a:lvl1pPr>
              <a:defRPr/>
            </a:lvl1pPr>
          </a:lstStyle>
          <a:p>
            <a:pPr>
              <a:defRPr/>
            </a:pPr>
            <a:fld id="{ACF721DA-D2E1-4E8E-AB8D-62534BEB6C4E}" type="datetimeFigureOut">
              <a:rPr lang="ar-SA">
                <a:solidFill>
                  <a:prstClr val="black">
                    <a:tint val="75000"/>
                  </a:prstClr>
                </a:solidFill>
              </a:rPr>
              <a:pPr>
                <a:defRPr/>
              </a:pPr>
              <a:t>15/11/1442</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lvl1pPr>
              <a:defRPr/>
            </a:lvl1pPr>
          </a:lstStyle>
          <a:p>
            <a:pPr>
              <a:defRPr/>
            </a:pPr>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lvl1pPr>
              <a:defRPr/>
            </a:lvl1pPr>
          </a:lstStyle>
          <a:p>
            <a:pPr>
              <a:defRPr/>
            </a:pPr>
            <a:fld id="{5C106D9F-97BD-41E1-86FB-5891AE2038F0}" type="slidenum">
              <a:rPr lang="ar-SA">
                <a:solidFill>
                  <a:prstClr val="black">
                    <a:tint val="75000"/>
                  </a:prstClr>
                </a:solidFill>
              </a:rPr>
              <a:pPr>
                <a:defRPr/>
              </a:pPr>
              <a:t>‹#›</a:t>
            </a:fld>
            <a:endParaRPr lang="ar-SA">
              <a:solidFill>
                <a:prstClr val="black">
                  <a:tint val="75000"/>
                </a:prstClr>
              </a:solidFill>
            </a:endParaRPr>
          </a:p>
        </p:txBody>
      </p:sp>
    </p:spTree>
    <p:extLst>
      <p:ext uri="{BB962C8B-B14F-4D97-AF65-F5344CB8AC3E}">
        <p14:creationId xmlns:p14="http://schemas.microsoft.com/office/powerpoint/2010/main" val="19380408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lvl1pPr>
              <a:defRPr/>
            </a:lvl1pPr>
          </a:lstStyle>
          <a:p>
            <a:pPr>
              <a:defRPr/>
            </a:pPr>
            <a:fld id="{4A3CC9BC-2703-448C-934C-280F98F13AC7}" type="datetimeFigureOut">
              <a:rPr lang="ar-SA">
                <a:solidFill>
                  <a:prstClr val="black">
                    <a:tint val="75000"/>
                  </a:prstClr>
                </a:solidFill>
              </a:rPr>
              <a:pPr>
                <a:defRPr/>
              </a:pPr>
              <a:t>15/11/1442</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lvl1pPr>
              <a:defRPr/>
            </a:lvl1pPr>
          </a:lstStyle>
          <a:p>
            <a:pPr>
              <a:defRPr/>
            </a:pPr>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lvl1pPr>
              <a:defRPr/>
            </a:lvl1pPr>
          </a:lstStyle>
          <a:p>
            <a:pPr>
              <a:defRPr/>
            </a:pPr>
            <a:fld id="{68EC5B56-B356-41A6-8414-9BBB7B59F22A}" type="slidenum">
              <a:rPr lang="ar-SA">
                <a:solidFill>
                  <a:prstClr val="black">
                    <a:tint val="75000"/>
                  </a:prstClr>
                </a:solidFill>
              </a:rPr>
              <a:pPr>
                <a:defRPr/>
              </a:pPr>
              <a:t>‹#›</a:t>
            </a:fld>
            <a:endParaRPr lang="ar-SA">
              <a:solidFill>
                <a:prstClr val="black">
                  <a:tint val="75000"/>
                </a:prstClr>
              </a:solidFill>
            </a:endParaRPr>
          </a:p>
        </p:txBody>
      </p:sp>
    </p:spTree>
    <p:extLst>
      <p:ext uri="{BB962C8B-B14F-4D97-AF65-F5344CB8AC3E}">
        <p14:creationId xmlns:p14="http://schemas.microsoft.com/office/powerpoint/2010/main" val="23058871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881199" y="4818013"/>
            <a:ext cx="9482059" cy="1489139"/>
          </a:xfrm>
        </p:spPr>
        <p:txBody>
          <a:bodyPr anchor="t"/>
          <a:lstStyle>
            <a:lvl1pPr algn="r">
              <a:defRPr sz="4700" b="1" cap="all"/>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881199" y="3177878"/>
            <a:ext cx="9482059" cy="1640135"/>
          </a:xfrm>
        </p:spPr>
        <p:txBody>
          <a:bodyPr anchor="b"/>
          <a:lstStyle>
            <a:lvl1pPr marL="0" indent="0">
              <a:buNone/>
              <a:defRPr sz="2300">
                <a:solidFill>
                  <a:schemeClr val="tx1">
                    <a:tint val="75000"/>
                  </a:schemeClr>
                </a:solidFill>
              </a:defRPr>
            </a:lvl1pPr>
            <a:lvl2pPr marL="532517" indent="0">
              <a:buNone/>
              <a:defRPr sz="2100">
                <a:solidFill>
                  <a:schemeClr val="tx1">
                    <a:tint val="75000"/>
                  </a:schemeClr>
                </a:solidFill>
              </a:defRPr>
            </a:lvl2pPr>
            <a:lvl3pPr marL="1065036" indent="0">
              <a:buNone/>
              <a:defRPr sz="1900">
                <a:solidFill>
                  <a:schemeClr val="tx1">
                    <a:tint val="75000"/>
                  </a:schemeClr>
                </a:solidFill>
              </a:defRPr>
            </a:lvl3pPr>
            <a:lvl4pPr marL="1597552" indent="0">
              <a:buNone/>
              <a:defRPr sz="1600">
                <a:solidFill>
                  <a:schemeClr val="tx1">
                    <a:tint val="75000"/>
                  </a:schemeClr>
                </a:solidFill>
              </a:defRPr>
            </a:lvl4pPr>
            <a:lvl5pPr marL="2130068" indent="0">
              <a:buNone/>
              <a:defRPr sz="1600">
                <a:solidFill>
                  <a:schemeClr val="tx1">
                    <a:tint val="75000"/>
                  </a:schemeClr>
                </a:solidFill>
              </a:defRPr>
            </a:lvl5pPr>
            <a:lvl6pPr marL="2662586" indent="0">
              <a:buNone/>
              <a:defRPr sz="1600">
                <a:solidFill>
                  <a:schemeClr val="tx1">
                    <a:tint val="75000"/>
                  </a:schemeClr>
                </a:solidFill>
              </a:defRPr>
            </a:lvl6pPr>
            <a:lvl7pPr marL="3195103" indent="0">
              <a:buNone/>
              <a:defRPr sz="1600">
                <a:solidFill>
                  <a:schemeClr val="tx1">
                    <a:tint val="75000"/>
                  </a:schemeClr>
                </a:solidFill>
              </a:defRPr>
            </a:lvl7pPr>
            <a:lvl8pPr marL="3727620" indent="0">
              <a:buNone/>
              <a:defRPr sz="1600">
                <a:solidFill>
                  <a:schemeClr val="tx1">
                    <a:tint val="75000"/>
                  </a:schemeClr>
                </a:solidFill>
              </a:defRPr>
            </a:lvl8pPr>
            <a:lvl9pPr marL="4260139" indent="0">
              <a:buNone/>
              <a:defRPr sz="16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lvl1pPr>
              <a:defRPr/>
            </a:lvl1pPr>
          </a:lstStyle>
          <a:p>
            <a:pPr>
              <a:defRPr/>
            </a:pPr>
            <a:fld id="{E28C2894-D375-46E1-ABC7-8DFBFDC1A1C6}" type="datetimeFigureOut">
              <a:rPr lang="ar-SA">
                <a:solidFill>
                  <a:prstClr val="black">
                    <a:tint val="75000"/>
                  </a:prstClr>
                </a:solidFill>
              </a:rPr>
              <a:pPr>
                <a:defRPr/>
              </a:pPr>
              <a:t>15/11/1442</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lvl1pPr>
              <a:defRPr/>
            </a:lvl1pPr>
          </a:lstStyle>
          <a:p>
            <a:pPr>
              <a:defRPr/>
            </a:pPr>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lvl1pPr>
              <a:defRPr/>
            </a:lvl1pPr>
          </a:lstStyle>
          <a:p>
            <a:pPr>
              <a:defRPr/>
            </a:pPr>
            <a:fld id="{BAA8CEA9-4846-4BC9-9EA7-680DF907C2FB}" type="slidenum">
              <a:rPr lang="ar-SA">
                <a:solidFill>
                  <a:prstClr val="black">
                    <a:tint val="75000"/>
                  </a:prstClr>
                </a:solidFill>
              </a:rPr>
              <a:pPr>
                <a:defRPr/>
              </a:pPr>
              <a:t>‹#›</a:t>
            </a:fld>
            <a:endParaRPr lang="ar-SA">
              <a:solidFill>
                <a:prstClr val="black">
                  <a:tint val="75000"/>
                </a:prstClr>
              </a:solidFill>
            </a:endParaRPr>
          </a:p>
        </p:txBody>
      </p:sp>
    </p:spTree>
    <p:extLst>
      <p:ext uri="{BB962C8B-B14F-4D97-AF65-F5344CB8AC3E}">
        <p14:creationId xmlns:p14="http://schemas.microsoft.com/office/powerpoint/2010/main" val="40235775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sz="half" idx="1"/>
          </p:nvPr>
        </p:nvSpPr>
        <p:spPr>
          <a:xfrm>
            <a:off x="557768" y="1749484"/>
            <a:ext cx="4926952" cy="4948177"/>
          </a:xfrm>
        </p:spPr>
        <p:txBody>
          <a:bodyPr/>
          <a:lstStyle>
            <a:lvl1pPr>
              <a:defRPr sz="3300"/>
            </a:lvl1pPr>
            <a:lvl2pPr>
              <a:defRPr sz="2800"/>
            </a:lvl2pPr>
            <a:lvl3pPr>
              <a:defRPr sz="2300"/>
            </a:lvl3pPr>
            <a:lvl4pPr>
              <a:defRPr sz="2100"/>
            </a:lvl4pPr>
            <a:lvl5pPr>
              <a:defRPr sz="2100"/>
            </a:lvl5pPr>
            <a:lvl6pPr>
              <a:defRPr sz="2100"/>
            </a:lvl6pPr>
            <a:lvl7pPr>
              <a:defRPr sz="2100"/>
            </a:lvl7pPr>
            <a:lvl8pPr>
              <a:defRPr sz="2100"/>
            </a:lvl8pPr>
            <a:lvl9pPr>
              <a:defRPr sz="21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محتوى 3"/>
          <p:cNvSpPr>
            <a:spLocks noGrp="1"/>
          </p:cNvSpPr>
          <p:nvPr>
            <p:ph sz="half" idx="2"/>
          </p:nvPr>
        </p:nvSpPr>
        <p:spPr>
          <a:xfrm>
            <a:off x="5670643" y="1749484"/>
            <a:ext cx="4926952" cy="4948177"/>
          </a:xfrm>
        </p:spPr>
        <p:txBody>
          <a:bodyPr/>
          <a:lstStyle>
            <a:lvl1pPr>
              <a:defRPr sz="3300"/>
            </a:lvl1pPr>
            <a:lvl2pPr>
              <a:defRPr sz="2800"/>
            </a:lvl2pPr>
            <a:lvl3pPr>
              <a:defRPr sz="2300"/>
            </a:lvl3pPr>
            <a:lvl4pPr>
              <a:defRPr sz="2100"/>
            </a:lvl4pPr>
            <a:lvl5pPr>
              <a:defRPr sz="2100"/>
            </a:lvl5pPr>
            <a:lvl6pPr>
              <a:defRPr sz="2100"/>
            </a:lvl6pPr>
            <a:lvl7pPr>
              <a:defRPr sz="2100"/>
            </a:lvl7pPr>
            <a:lvl8pPr>
              <a:defRPr sz="2100"/>
            </a:lvl8pPr>
            <a:lvl9pPr>
              <a:defRPr sz="21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تاريخ 3"/>
          <p:cNvSpPr>
            <a:spLocks noGrp="1"/>
          </p:cNvSpPr>
          <p:nvPr>
            <p:ph type="dt" sz="half" idx="10"/>
          </p:nvPr>
        </p:nvSpPr>
        <p:spPr/>
        <p:txBody>
          <a:bodyPr/>
          <a:lstStyle>
            <a:lvl1pPr>
              <a:defRPr/>
            </a:lvl1pPr>
          </a:lstStyle>
          <a:p>
            <a:pPr>
              <a:defRPr/>
            </a:pPr>
            <a:fld id="{8C14F9CF-8E6E-436A-A7FD-C48CAFFCF508}" type="datetimeFigureOut">
              <a:rPr lang="ar-SA">
                <a:solidFill>
                  <a:prstClr val="black">
                    <a:tint val="75000"/>
                  </a:prstClr>
                </a:solidFill>
              </a:rPr>
              <a:pPr>
                <a:defRPr/>
              </a:pPr>
              <a:t>15/11/1442</a:t>
            </a:fld>
            <a:endParaRPr lang="ar-SA">
              <a:solidFill>
                <a:prstClr val="black">
                  <a:tint val="75000"/>
                </a:prstClr>
              </a:solidFill>
            </a:endParaRPr>
          </a:p>
        </p:txBody>
      </p:sp>
      <p:sp>
        <p:nvSpPr>
          <p:cNvPr id="6" name="عنصر نائب للتذييل 4"/>
          <p:cNvSpPr>
            <a:spLocks noGrp="1"/>
          </p:cNvSpPr>
          <p:nvPr>
            <p:ph type="ftr" sz="quarter" idx="11"/>
          </p:nvPr>
        </p:nvSpPr>
        <p:spPr/>
        <p:txBody>
          <a:bodyPr/>
          <a:lstStyle>
            <a:lvl1pPr>
              <a:defRPr/>
            </a:lvl1pPr>
          </a:lstStyle>
          <a:p>
            <a:pPr>
              <a:defRPr/>
            </a:pPr>
            <a:endParaRPr lang="ar-SA">
              <a:solidFill>
                <a:prstClr val="black">
                  <a:tint val="75000"/>
                </a:prstClr>
              </a:solidFill>
            </a:endParaRPr>
          </a:p>
        </p:txBody>
      </p:sp>
      <p:sp>
        <p:nvSpPr>
          <p:cNvPr id="7" name="عنصر نائب لرقم الشريحة 5"/>
          <p:cNvSpPr>
            <a:spLocks noGrp="1"/>
          </p:cNvSpPr>
          <p:nvPr>
            <p:ph type="sldNum" sz="quarter" idx="12"/>
          </p:nvPr>
        </p:nvSpPr>
        <p:spPr/>
        <p:txBody>
          <a:bodyPr/>
          <a:lstStyle>
            <a:lvl1pPr>
              <a:defRPr/>
            </a:lvl1pPr>
          </a:lstStyle>
          <a:p>
            <a:pPr>
              <a:defRPr/>
            </a:pPr>
            <a:fld id="{E4E9D0C2-823C-4C6F-BDC8-89FFFFF2105F}" type="slidenum">
              <a:rPr lang="ar-SA">
                <a:solidFill>
                  <a:prstClr val="black">
                    <a:tint val="75000"/>
                  </a:prstClr>
                </a:solidFill>
              </a:rPr>
              <a:pPr>
                <a:defRPr/>
              </a:pPr>
              <a:t>‹#›</a:t>
            </a:fld>
            <a:endParaRPr lang="ar-SA">
              <a:solidFill>
                <a:prstClr val="black">
                  <a:tint val="75000"/>
                </a:prstClr>
              </a:solidFill>
            </a:endParaRPr>
          </a:p>
        </p:txBody>
      </p:sp>
    </p:spTree>
    <p:extLst>
      <p:ext uri="{BB962C8B-B14F-4D97-AF65-F5344CB8AC3E}">
        <p14:creationId xmlns:p14="http://schemas.microsoft.com/office/powerpoint/2010/main" val="3122156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557768" y="1678319"/>
            <a:ext cx="4928889" cy="699444"/>
          </a:xfrm>
        </p:spPr>
        <p:txBody>
          <a:bodyPr anchor="b"/>
          <a:lstStyle>
            <a:lvl1pPr marL="0" indent="0">
              <a:buNone/>
              <a:defRPr sz="2800" b="1"/>
            </a:lvl1pPr>
            <a:lvl2pPr marL="532517" indent="0">
              <a:buNone/>
              <a:defRPr sz="2300" b="1"/>
            </a:lvl2pPr>
            <a:lvl3pPr marL="1065036" indent="0">
              <a:buNone/>
              <a:defRPr sz="2100" b="1"/>
            </a:lvl3pPr>
            <a:lvl4pPr marL="1597552" indent="0">
              <a:buNone/>
              <a:defRPr sz="1900" b="1"/>
            </a:lvl4pPr>
            <a:lvl5pPr marL="2130068" indent="0">
              <a:buNone/>
              <a:defRPr sz="1900" b="1"/>
            </a:lvl5pPr>
            <a:lvl6pPr marL="2662586" indent="0">
              <a:buNone/>
              <a:defRPr sz="1900" b="1"/>
            </a:lvl6pPr>
            <a:lvl7pPr marL="3195103" indent="0">
              <a:buNone/>
              <a:defRPr sz="1900" b="1"/>
            </a:lvl7pPr>
            <a:lvl8pPr marL="3727620" indent="0">
              <a:buNone/>
              <a:defRPr sz="1900" b="1"/>
            </a:lvl8pPr>
            <a:lvl9pPr marL="4260139" indent="0">
              <a:buNone/>
              <a:defRPr sz="19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557768" y="2377763"/>
            <a:ext cx="4928889" cy="4319892"/>
          </a:xfrm>
        </p:spPr>
        <p:txBody>
          <a:bodyPr/>
          <a:lstStyle>
            <a:lvl1pPr>
              <a:defRPr sz="2800"/>
            </a:lvl1pPr>
            <a:lvl2pPr>
              <a:defRPr sz="2300"/>
            </a:lvl2pPr>
            <a:lvl3pPr>
              <a:defRPr sz="2100"/>
            </a:lvl3pPr>
            <a:lvl4pPr>
              <a:defRPr sz="1900"/>
            </a:lvl4pPr>
            <a:lvl5pPr>
              <a:defRPr sz="1900"/>
            </a:lvl5pPr>
            <a:lvl6pPr>
              <a:defRPr sz="1900"/>
            </a:lvl6pPr>
            <a:lvl7pPr>
              <a:defRPr sz="1900"/>
            </a:lvl7pPr>
            <a:lvl8pPr>
              <a:defRPr sz="1900"/>
            </a:lvl8pPr>
            <a:lvl9pPr>
              <a:defRPr sz="19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نص 4"/>
          <p:cNvSpPr>
            <a:spLocks noGrp="1"/>
          </p:cNvSpPr>
          <p:nvPr>
            <p:ph type="body" sz="quarter" idx="3"/>
          </p:nvPr>
        </p:nvSpPr>
        <p:spPr>
          <a:xfrm>
            <a:off x="5666776" y="1678319"/>
            <a:ext cx="4930825" cy="699444"/>
          </a:xfrm>
        </p:spPr>
        <p:txBody>
          <a:bodyPr anchor="b"/>
          <a:lstStyle>
            <a:lvl1pPr marL="0" indent="0">
              <a:buNone/>
              <a:defRPr sz="2800" b="1"/>
            </a:lvl1pPr>
            <a:lvl2pPr marL="532517" indent="0">
              <a:buNone/>
              <a:defRPr sz="2300" b="1"/>
            </a:lvl2pPr>
            <a:lvl3pPr marL="1065036" indent="0">
              <a:buNone/>
              <a:defRPr sz="2100" b="1"/>
            </a:lvl3pPr>
            <a:lvl4pPr marL="1597552" indent="0">
              <a:buNone/>
              <a:defRPr sz="1900" b="1"/>
            </a:lvl4pPr>
            <a:lvl5pPr marL="2130068" indent="0">
              <a:buNone/>
              <a:defRPr sz="1900" b="1"/>
            </a:lvl5pPr>
            <a:lvl6pPr marL="2662586" indent="0">
              <a:buNone/>
              <a:defRPr sz="1900" b="1"/>
            </a:lvl6pPr>
            <a:lvl7pPr marL="3195103" indent="0">
              <a:buNone/>
              <a:defRPr sz="1900" b="1"/>
            </a:lvl7pPr>
            <a:lvl8pPr marL="3727620" indent="0">
              <a:buNone/>
              <a:defRPr sz="1900" b="1"/>
            </a:lvl8pPr>
            <a:lvl9pPr marL="4260139" indent="0">
              <a:buNone/>
              <a:defRPr sz="19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5666776" y="2377763"/>
            <a:ext cx="4930825" cy="4319892"/>
          </a:xfrm>
        </p:spPr>
        <p:txBody>
          <a:bodyPr/>
          <a:lstStyle>
            <a:lvl1pPr>
              <a:defRPr sz="2800"/>
            </a:lvl1pPr>
            <a:lvl2pPr>
              <a:defRPr sz="2300"/>
            </a:lvl2pPr>
            <a:lvl3pPr>
              <a:defRPr sz="2100"/>
            </a:lvl3pPr>
            <a:lvl4pPr>
              <a:defRPr sz="1900"/>
            </a:lvl4pPr>
            <a:lvl5pPr>
              <a:defRPr sz="1900"/>
            </a:lvl5pPr>
            <a:lvl6pPr>
              <a:defRPr sz="1900"/>
            </a:lvl6pPr>
            <a:lvl7pPr>
              <a:defRPr sz="1900"/>
            </a:lvl7pPr>
            <a:lvl8pPr>
              <a:defRPr sz="1900"/>
            </a:lvl8pPr>
            <a:lvl9pPr>
              <a:defRPr sz="19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عنصر نائب للتاريخ 3"/>
          <p:cNvSpPr>
            <a:spLocks noGrp="1"/>
          </p:cNvSpPr>
          <p:nvPr>
            <p:ph type="dt" sz="half" idx="10"/>
          </p:nvPr>
        </p:nvSpPr>
        <p:spPr/>
        <p:txBody>
          <a:bodyPr/>
          <a:lstStyle>
            <a:lvl1pPr>
              <a:defRPr/>
            </a:lvl1pPr>
          </a:lstStyle>
          <a:p>
            <a:pPr>
              <a:defRPr/>
            </a:pPr>
            <a:fld id="{A2E029BB-07F5-4AE3-8688-AF1AB4A850C8}" type="datetimeFigureOut">
              <a:rPr lang="ar-SA">
                <a:solidFill>
                  <a:prstClr val="black">
                    <a:tint val="75000"/>
                  </a:prstClr>
                </a:solidFill>
              </a:rPr>
              <a:pPr>
                <a:defRPr/>
              </a:pPr>
              <a:t>15/11/1442</a:t>
            </a:fld>
            <a:endParaRPr lang="ar-SA">
              <a:solidFill>
                <a:prstClr val="black">
                  <a:tint val="75000"/>
                </a:prstClr>
              </a:solidFill>
            </a:endParaRPr>
          </a:p>
        </p:txBody>
      </p:sp>
      <p:sp>
        <p:nvSpPr>
          <p:cNvPr id="8" name="عنصر نائب للتذييل 4"/>
          <p:cNvSpPr>
            <a:spLocks noGrp="1"/>
          </p:cNvSpPr>
          <p:nvPr>
            <p:ph type="ftr" sz="quarter" idx="11"/>
          </p:nvPr>
        </p:nvSpPr>
        <p:spPr/>
        <p:txBody>
          <a:bodyPr/>
          <a:lstStyle>
            <a:lvl1pPr>
              <a:defRPr/>
            </a:lvl1pPr>
          </a:lstStyle>
          <a:p>
            <a:pPr>
              <a:defRPr/>
            </a:pPr>
            <a:endParaRPr lang="ar-SA">
              <a:solidFill>
                <a:prstClr val="black">
                  <a:tint val="75000"/>
                </a:prstClr>
              </a:solidFill>
            </a:endParaRPr>
          </a:p>
        </p:txBody>
      </p:sp>
      <p:sp>
        <p:nvSpPr>
          <p:cNvPr id="9" name="عنصر نائب لرقم الشريحة 5"/>
          <p:cNvSpPr>
            <a:spLocks noGrp="1"/>
          </p:cNvSpPr>
          <p:nvPr>
            <p:ph type="sldNum" sz="quarter" idx="12"/>
          </p:nvPr>
        </p:nvSpPr>
        <p:spPr/>
        <p:txBody>
          <a:bodyPr/>
          <a:lstStyle>
            <a:lvl1pPr>
              <a:defRPr/>
            </a:lvl1pPr>
          </a:lstStyle>
          <a:p>
            <a:pPr>
              <a:defRPr/>
            </a:pPr>
            <a:fld id="{17473933-164E-4E2C-8618-653CA61EB58C}" type="slidenum">
              <a:rPr lang="ar-SA">
                <a:solidFill>
                  <a:prstClr val="black">
                    <a:tint val="75000"/>
                  </a:prstClr>
                </a:solidFill>
              </a:rPr>
              <a:pPr>
                <a:defRPr/>
              </a:pPr>
              <a:t>‹#›</a:t>
            </a:fld>
            <a:endParaRPr lang="ar-SA">
              <a:solidFill>
                <a:prstClr val="black">
                  <a:tint val="75000"/>
                </a:prstClr>
              </a:solidFill>
            </a:endParaRPr>
          </a:p>
        </p:txBody>
      </p:sp>
    </p:spTree>
    <p:extLst>
      <p:ext uri="{BB962C8B-B14F-4D97-AF65-F5344CB8AC3E}">
        <p14:creationId xmlns:p14="http://schemas.microsoft.com/office/powerpoint/2010/main" val="24791995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تاريخ 3"/>
          <p:cNvSpPr>
            <a:spLocks noGrp="1"/>
          </p:cNvSpPr>
          <p:nvPr>
            <p:ph type="dt" sz="half" idx="10"/>
          </p:nvPr>
        </p:nvSpPr>
        <p:spPr/>
        <p:txBody>
          <a:bodyPr/>
          <a:lstStyle>
            <a:lvl1pPr>
              <a:defRPr/>
            </a:lvl1pPr>
          </a:lstStyle>
          <a:p>
            <a:pPr>
              <a:defRPr/>
            </a:pPr>
            <a:fld id="{00E26087-95C5-4A97-AC9E-9C9EBCCD3477}" type="datetimeFigureOut">
              <a:rPr lang="ar-SA">
                <a:solidFill>
                  <a:prstClr val="black">
                    <a:tint val="75000"/>
                  </a:prstClr>
                </a:solidFill>
              </a:rPr>
              <a:pPr>
                <a:defRPr/>
              </a:pPr>
              <a:t>15/11/1442</a:t>
            </a:fld>
            <a:endParaRPr lang="ar-SA">
              <a:solidFill>
                <a:prstClr val="black">
                  <a:tint val="75000"/>
                </a:prstClr>
              </a:solidFill>
            </a:endParaRPr>
          </a:p>
        </p:txBody>
      </p:sp>
      <p:sp>
        <p:nvSpPr>
          <p:cNvPr id="4" name="عنصر نائب للتذييل 4"/>
          <p:cNvSpPr>
            <a:spLocks noGrp="1"/>
          </p:cNvSpPr>
          <p:nvPr>
            <p:ph type="ftr" sz="quarter" idx="11"/>
          </p:nvPr>
        </p:nvSpPr>
        <p:spPr/>
        <p:txBody>
          <a:bodyPr/>
          <a:lstStyle>
            <a:lvl1pPr>
              <a:defRPr/>
            </a:lvl1pPr>
          </a:lstStyle>
          <a:p>
            <a:pPr>
              <a:defRPr/>
            </a:pPr>
            <a:endParaRPr lang="ar-SA">
              <a:solidFill>
                <a:prstClr val="black">
                  <a:tint val="75000"/>
                </a:prstClr>
              </a:solidFill>
            </a:endParaRPr>
          </a:p>
        </p:txBody>
      </p:sp>
      <p:sp>
        <p:nvSpPr>
          <p:cNvPr id="5" name="عنصر نائب لرقم الشريحة 5"/>
          <p:cNvSpPr>
            <a:spLocks noGrp="1"/>
          </p:cNvSpPr>
          <p:nvPr>
            <p:ph type="sldNum" sz="quarter" idx="12"/>
          </p:nvPr>
        </p:nvSpPr>
        <p:spPr/>
        <p:txBody>
          <a:bodyPr/>
          <a:lstStyle>
            <a:lvl1pPr>
              <a:defRPr/>
            </a:lvl1pPr>
          </a:lstStyle>
          <a:p>
            <a:pPr>
              <a:defRPr/>
            </a:pPr>
            <a:fld id="{4F1941B2-D33C-4B83-A96C-BB16D6B5122D}" type="slidenum">
              <a:rPr lang="ar-SA">
                <a:solidFill>
                  <a:prstClr val="black">
                    <a:tint val="75000"/>
                  </a:prstClr>
                </a:solidFill>
              </a:rPr>
              <a:pPr>
                <a:defRPr/>
              </a:pPr>
              <a:t>‹#›</a:t>
            </a:fld>
            <a:endParaRPr lang="ar-SA">
              <a:solidFill>
                <a:prstClr val="black">
                  <a:tint val="75000"/>
                </a:prstClr>
              </a:solidFill>
            </a:endParaRPr>
          </a:p>
        </p:txBody>
      </p:sp>
    </p:spTree>
    <p:extLst>
      <p:ext uri="{BB962C8B-B14F-4D97-AF65-F5344CB8AC3E}">
        <p14:creationId xmlns:p14="http://schemas.microsoft.com/office/powerpoint/2010/main" val="8036612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3"/>
          <p:cNvSpPr>
            <a:spLocks noGrp="1"/>
          </p:cNvSpPr>
          <p:nvPr>
            <p:ph type="dt" sz="half" idx="10"/>
          </p:nvPr>
        </p:nvSpPr>
        <p:spPr/>
        <p:txBody>
          <a:bodyPr/>
          <a:lstStyle>
            <a:lvl1pPr>
              <a:defRPr/>
            </a:lvl1pPr>
          </a:lstStyle>
          <a:p>
            <a:pPr>
              <a:defRPr/>
            </a:pPr>
            <a:fld id="{F5605445-64F9-42C0-927F-43D69F9E071A}" type="datetimeFigureOut">
              <a:rPr lang="ar-SA">
                <a:solidFill>
                  <a:prstClr val="black">
                    <a:tint val="75000"/>
                  </a:prstClr>
                </a:solidFill>
              </a:rPr>
              <a:pPr>
                <a:defRPr/>
              </a:pPr>
              <a:t>15/11/1442</a:t>
            </a:fld>
            <a:endParaRPr lang="ar-SA">
              <a:solidFill>
                <a:prstClr val="black">
                  <a:tint val="75000"/>
                </a:prstClr>
              </a:solidFill>
            </a:endParaRPr>
          </a:p>
        </p:txBody>
      </p:sp>
      <p:sp>
        <p:nvSpPr>
          <p:cNvPr id="3" name="عنصر نائب للتذييل 4"/>
          <p:cNvSpPr>
            <a:spLocks noGrp="1"/>
          </p:cNvSpPr>
          <p:nvPr>
            <p:ph type="ftr" sz="quarter" idx="11"/>
          </p:nvPr>
        </p:nvSpPr>
        <p:spPr/>
        <p:txBody>
          <a:bodyPr/>
          <a:lstStyle>
            <a:lvl1pPr>
              <a:defRPr/>
            </a:lvl1pPr>
          </a:lstStyle>
          <a:p>
            <a:pPr>
              <a:defRPr/>
            </a:pPr>
            <a:endParaRPr lang="ar-SA">
              <a:solidFill>
                <a:prstClr val="black">
                  <a:tint val="75000"/>
                </a:prstClr>
              </a:solidFill>
            </a:endParaRPr>
          </a:p>
        </p:txBody>
      </p:sp>
      <p:sp>
        <p:nvSpPr>
          <p:cNvPr id="4" name="عنصر نائب لرقم الشريحة 5"/>
          <p:cNvSpPr>
            <a:spLocks noGrp="1"/>
          </p:cNvSpPr>
          <p:nvPr>
            <p:ph type="sldNum" sz="quarter" idx="12"/>
          </p:nvPr>
        </p:nvSpPr>
        <p:spPr/>
        <p:txBody>
          <a:bodyPr/>
          <a:lstStyle>
            <a:lvl1pPr>
              <a:defRPr/>
            </a:lvl1pPr>
          </a:lstStyle>
          <a:p>
            <a:pPr>
              <a:defRPr/>
            </a:pPr>
            <a:fld id="{185214B2-5D48-4B84-AA6E-E0FD9EE8C1E7}" type="slidenum">
              <a:rPr lang="ar-SA">
                <a:solidFill>
                  <a:prstClr val="black">
                    <a:tint val="75000"/>
                  </a:prstClr>
                </a:solidFill>
              </a:rPr>
              <a:pPr>
                <a:defRPr/>
              </a:pPr>
              <a:t>‹#›</a:t>
            </a:fld>
            <a:endParaRPr lang="ar-SA">
              <a:solidFill>
                <a:prstClr val="black">
                  <a:tint val="75000"/>
                </a:prstClr>
              </a:solidFill>
            </a:endParaRPr>
          </a:p>
        </p:txBody>
      </p:sp>
    </p:spTree>
    <p:extLst>
      <p:ext uri="{BB962C8B-B14F-4D97-AF65-F5344CB8AC3E}">
        <p14:creationId xmlns:p14="http://schemas.microsoft.com/office/powerpoint/2010/main" val="705098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881199" y="4818021"/>
            <a:ext cx="9482059" cy="1489139"/>
          </a:xfrm>
        </p:spPr>
        <p:txBody>
          <a:bodyPr anchor="t"/>
          <a:lstStyle>
            <a:lvl1pPr algn="r">
              <a:defRPr sz="4700" b="1" cap="all"/>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881199" y="3177886"/>
            <a:ext cx="9482059" cy="1640135"/>
          </a:xfrm>
        </p:spPr>
        <p:txBody>
          <a:bodyPr anchor="b"/>
          <a:lstStyle>
            <a:lvl1pPr marL="0" indent="0">
              <a:buNone/>
              <a:defRPr sz="2300">
                <a:solidFill>
                  <a:schemeClr val="tx1">
                    <a:tint val="75000"/>
                  </a:schemeClr>
                </a:solidFill>
              </a:defRPr>
            </a:lvl1pPr>
            <a:lvl2pPr marL="531965" indent="0">
              <a:buNone/>
              <a:defRPr sz="2100">
                <a:solidFill>
                  <a:schemeClr val="tx1">
                    <a:tint val="75000"/>
                  </a:schemeClr>
                </a:solidFill>
              </a:defRPr>
            </a:lvl2pPr>
            <a:lvl3pPr marL="1063931" indent="0">
              <a:buNone/>
              <a:defRPr sz="1900">
                <a:solidFill>
                  <a:schemeClr val="tx1">
                    <a:tint val="75000"/>
                  </a:schemeClr>
                </a:solidFill>
              </a:defRPr>
            </a:lvl3pPr>
            <a:lvl4pPr marL="1595894" indent="0">
              <a:buNone/>
              <a:defRPr sz="1600">
                <a:solidFill>
                  <a:schemeClr val="tx1">
                    <a:tint val="75000"/>
                  </a:schemeClr>
                </a:solidFill>
              </a:defRPr>
            </a:lvl4pPr>
            <a:lvl5pPr marL="2127856" indent="0">
              <a:buNone/>
              <a:defRPr sz="1600">
                <a:solidFill>
                  <a:schemeClr val="tx1">
                    <a:tint val="75000"/>
                  </a:schemeClr>
                </a:solidFill>
              </a:defRPr>
            </a:lvl5pPr>
            <a:lvl6pPr marL="2659826" indent="0">
              <a:buNone/>
              <a:defRPr sz="1600">
                <a:solidFill>
                  <a:schemeClr val="tx1">
                    <a:tint val="75000"/>
                  </a:schemeClr>
                </a:solidFill>
              </a:defRPr>
            </a:lvl6pPr>
            <a:lvl7pPr marL="3191787" indent="0">
              <a:buNone/>
              <a:defRPr sz="1600">
                <a:solidFill>
                  <a:schemeClr val="tx1">
                    <a:tint val="75000"/>
                  </a:schemeClr>
                </a:solidFill>
              </a:defRPr>
            </a:lvl7pPr>
            <a:lvl8pPr marL="3723752" indent="0">
              <a:buNone/>
              <a:defRPr sz="1600">
                <a:solidFill>
                  <a:schemeClr val="tx1">
                    <a:tint val="75000"/>
                  </a:schemeClr>
                </a:solidFill>
              </a:defRPr>
            </a:lvl8pPr>
            <a:lvl9pPr marL="4255717" indent="0">
              <a:buNone/>
              <a:defRPr sz="16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lvl1pPr>
              <a:defRPr/>
            </a:lvl1pPr>
          </a:lstStyle>
          <a:p>
            <a:pPr>
              <a:defRPr/>
            </a:pPr>
            <a:fld id="{E28C2894-D375-46E1-ABC7-8DFBFDC1A1C6}" type="datetimeFigureOut">
              <a:rPr lang="ar-SA"/>
              <a:pPr>
                <a:defRPr/>
              </a:pPr>
              <a:t>15/11/1442</a:t>
            </a:fld>
            <a:endParaRPr lang="ar-SA"/>
          </a:p>
        </p:txBody>
      </p:sp>
      <p:sp>
        <p:nvSpPr>
          <p:cNvPr id="5" name="عنصر نائب للتذييل 4"/>
          <p:cNvSpPr>
            <a:spLocks noGrp="1"/>
          </p:cNvSpPr>
          <p:nvPr>
            <p:ph type="ftr" sz="quarter" idx="11"/>
          </p:nvPr>
        </p:nvSpPr>
        <p:spPr/>
        <p:txBody>
          <a:bodyPr/>
          <a:lstStyle>
            <a:lvl1pPr>
              <a:defRPr/>
            </a:lvl1pPr>
          </a:lstStyle>
          <a:p>
            <a:pPr>
              <a:defRPr/>
            </a:pPr>
            <a:endParaRPr lang="ar-SA"/>
          </a:p>
        </p:txBody>
      </p:sp>
      <p:sp>
        <p:nvSpPr>
          <p:cNvPr id="6" name="عنصر نائب لرقم الشريحة 5"/>
          <p:cNvSpPr>
            <a:spLocks noGrp="1"/>
          </p:cNvSpPr>
          <p:nvPr>
            <p:ph type="sldNum" sz="quarter" idx="12"/>
          </p:nvPr>
        </p:nvSpPr>
        <p:spPr/>
        <p:txBody>
          <a:bodyPr/>
          <a:lstStyle>
            <a:lvl1pPr>
              <a:defRPr/>
            </a:lvl1pPr>
          </a:lstStyle>
          <a:p>
            <a:pPr>
              <a:defRPr/>
            </a:pPr>
            <a:fld id="{BAA8CEA9-4846-4BC9-9EA7-680DF907C2FB}" type="slidenum">
              <a:rPr lang="ar-SA"/>
              <a:pPr>
                <a:defRPr/>
              </a:pPr>
              <a:t>‹#›</a:t>
            </a:fld>
            <a:endParaRPr lang="ar-SA"/>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557772" y="298522"/>
            <a:ext cx="3670038" cy="1270454"/>
          </a:xfrm>
        </p:spPr>
        <p:txBody>
          <a:bodyPr anchor="b"/>
          <a:lstStyle>
            <a:lvl1pPr algn="r">
              <a:defRPr sz="2300" b="1"/>
            </a:lvl1pPr>
          </a:lstStyle>
          <a:p>
            <a:r>
              <a:rPr lang="ar-SA" smtClean="0"/>
              <a:t>انقر لتحرير نمط العنوان الرئيسي</a:t>
            </a:r>
            <a:endParaRPr lang="ar-SA"/>
          </a:p>
        </p:txBody>
      </p:sp>
      <p:sp>
        <p:nvSpPr>
          <p:cNvPr id="3" name="عنصر نائب للمحتوى 2"/>
          <p:cNvSpPr>
            <a:spLocks noGrp="1"/>
          </p:cNvSpPr>
          <p:nvPr>
            <p:ph idx="1"/>
          </p:nvPr>
        </p:nvSpPr>
        <p:spPr>
          <a:xfrm>
            <a:off x="4361437" y="298528"/>
            <a:ext cx="6236158" cy="6399133"/>
          </a:xfrm>
        </p:spPr>
        <p:txBody>
          <a:bodyPr/>
          <a:lstStyle>
            <a:lvl1pPr>
              <a:defRPr sz="3700"/>
            </a:lvl1pPr>
            <a:lvl2pPr>
              <a:defRPr sz="3300"/>
            </a:lvl2pPr>
            <a:lvl3pPr>
              <a:defRPr sz="2800"/>
            </a:lvl3pPr>
            <a:lvl4pPr>
              <a:defRPr sz="2300"/>
            </a:lvl4pPr>
            <a:lvl5pPr>
              <a:defRPr sz="2300"/>
            </a:lvl5pPr>
            <a:lvl6pPr>
              <a:defRPr sz="2300"/>
            </a:lvl6pPr>
            <a:lvl7pPr>
              <a:defRPr sz="2300"/>
            </a:lvl7pPr>
            <a:lvl8pPr>
              <a:defRPr sz="2300"/>
            </a:lvl8pPr>
            <a:lvl9pPr>
              <a:defRPr sz="23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نص 3"/>
          <p:cNvSpPr>
            <a:spLocks noGrp="1"/>
          </p:cNvSpPr>
          <p:nvPr>
            <p:ph type="body" sz="half" idx="2"/>
          </p:nvPr>
        </p:nvSpPr>
        <p:spPr>
          <a:xfrm>
            <a:off x="557772" y="1568982"/>
            <a:ext cx="3670038" cy="5128679"/>
          </a:xfrm>
        </p:spPr>
        <p:txBody>
          <a:bodyPr/>
          <a:lstStyle>
            <a:lvl1pPr marL="0" indent="0">
              <a:buNone/>
              <a:defRPr sz="1600"/>
            </a:lvl1pPr>
            <a:lvl2pPr marL="532517" indent="0">
              <a:buNone/>
              <a:defRPr sz="1400"/>
            </a:lvl2pPr>
            <a:lvl3pPr marL="1065036" indent="0">
              <a:buNone/>
              <a:defRPr sz="1200"/>
            </a:lvl3pPr>
            <a:lvl4pPr marL="1597552" indent="0">
              <a:buNone/>
              <a:defRPr sz="1000"/>
            </a:lvl4pPr>
            <a:lvl5pPr marL="2130068" indent="0">
              <a:buNone/>
              <a:defRPr sz="1000"/>
            </a:lvl5pPr>
            <a:lvl6pPr marL="2662586" indent="0">
              <a:buNone/>
              <a:defRPr sz="1000"/>
            </a:lvl6pPr>
            <a:lvl7pPr marL="3195103" indent="0">
              <a:buNone/>
              <a:defRPr sz="1000"/>
            </a:lvl7pPr>
            <a:lvl8pPr marL="3727620" indent="0">
              <a:buNone/>
              <a:defRPr sz="1000"/>
            </a:lvl8pPr>
            <a:lvl9pPr marL="4260139" indent="0">
              <a:buNone/>
              <a:defRPr sz="1000"/>
            </a:lvl9pPr>
          </a:lstStyle>
          <a:p>
            <a:pPr lvl="0"/>
            <a:r>
              <a:rPr lang="ar-SA" smtClean="0"/>
              <a:t>انقر لتحرير أنماط النص الرئيسي</a:t>
            </a:r>
          </a:p>
        </p:txBody>
      </p:sp>
      <p:sp>
        <p:nvSpPr>
          <p:cNvPr id="5" name="عنصر نائب للتاريخ 3"/>
          <p:cNvSpPr>
            <a:spLocks noGrp="1"/>
          </p:cNvSpPr>
          <p:nvPr>
            <p:ph type="dt" sz="half" idx="10"/>
          </p:nvPr>
        </p:nvSpPr>
        <p:spPr/>
        <p:txBody>
          <a:bodyPr/>
          <a:lstStyle>
            <a:lvl1pPr>
              <a:defRPr/>
            </a:lvl1pPr>
          </a:lstStyle>
          <a:p>
            <a:pPr>
              <a:defRPr/>
            </a:pPr>
            <a:fld id="{9AD29AA6-E08D-44C2-9D70-E919137549B4}" type="datetimeFigureOut">
              <a:rPr lang="ar-SA">
                <a:solidFill>
                  <a:prstClr val="black">
                    <a:tint val="75000"/>
                  </a:prstClr>
                </a:solidFill>
              </a:rPr>
              <a:pPr>
                <a:defRPr/>
              </a:pPr>
              <a:t>15/11/1442</a:t>
            </a:fld>
            <a:endParaRPr lang="ar-SA">
              <a:solidFill>
                <a:prstClr val="black">
                  <a:tint val="75000"/>
                </a:prstClr>
              </a:solidFill>
            </a:endParaRPr>
          </a:p>
        </p:txBody>
      </p:sp>
      <p:sp>
        <p:nvSpPr>
          <p:cNvPr id="6" name="عنصر نائب للتذييل 4"/>
          <p:cNvSpPr>
            <a:spLocks noGrp="1"/>
          </p:cNvSpPr>
          <p:nvPr>
            <p:ph type="ftr" sz="quarter" idx="11"/>
          </p:nvPr>
        </p:nvSpPr>
        <p:spPr/>
        <p:txBody>
          <a:bodyPr/>
          <a:lstStyle>
            <a:lvl1pPr>
              <a:defRPr/>
            </a:lvl1pPr>
          </a:lstStyle>
          <a:p>
            <a:pPr>
              <a:defRPr/>
            </a:pPr>
            <a:endParaRPr lang="ar-SA">
              <a:solidFill>
                <a:prstClr val="black">
                  <a:tint val="75000"/>
                </a:prstClr>
              </a:solidFill>
            </a:endParaRPr>
          </a:p>
        </p:txBody>
      </p:sp>
      <p:sp>
        <p:nvSpPr>
          <p:cNvPr id="7" name="عنصر نائب لرقم الشريحة 5"/>
          <p:cNvSpPr>
            <a:spLocks noGrp="1"/>
          </p:cNvSpPr>
          <p:nvPr>
            <p:ph type="sldNum" sz="quarter" idx="12"/>
          </p:nvPr>
        </p:nvSpPr>
        <p:spPr/>
        <p:txBody>
          <a:bodyPr/>
          <a:lstStyle>
            <a:lvl1pPr>
              <a:defRPr/>
            </a:lvl1pPr>
          </a:lstStyle>
          <a:p>
            <a:pPr>
              <a:defRPr/>
            </a:pPr>
            <a:fld id="{DEB681A4-9A7E-4CE3-A332-BA8C85F1E2A4}" type="slidenum">
              <a:rPr lang="ar-SA">
                <a:solidFill>
                  <a:prstClr val="black">
                    <a:tint val="75000"/>
                  </a:prstClr>
                </a:solidFill>
              </a:rPr>
              <a:pPr>
                <a:defRPr/>
              </a:pPr>
              <a:t>‹#›</a:t>
            </a:fld>
            <a:endParaRPr lang="ar-SA">
              <a:solidFill>
                <a:prstClr val="black">
                  <a:tint val="75000"/>
                </a:prstClr>
              </a:solidFill>
            </a:endParaRPr>
          </a:p>
        </p:txBody>
      </p:sp>
    </p:spTree>
    <p:extLst>
      <p:ext uri="{BB962C8B-B14F-4D97-AF65-F5344CB8AC3E}">
        <p14:creationId xmlns:p14="http://schemas.microsoft.com/office/powerpoint/2010/main" val="27748446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2186529" y="5248434"/>
            <a:ext cx="6693218" cy="619607"/>
          </a:xfrm>
        </p:spPr>
        <p:txBody>
          <a:bodyPr anchor="b"/>
          <a:lstStyle>
            <a:lvl1pPr algn="r">
              <a:defRPr sz="2300" b="1"/>
            </a:lvl1pPr>
          </a:lstStyle>
          <a:p>
            <a:r>
              <a:rPr lang="ar-SA" smtClean="0"/>
              <a:t>انقر لتحرير نمط العنوان الرئيسي</a:t>
            </a:r>
            <a:endParaRPr lang="ar-SA"/>
          </a:p>
        </p:txBody>
      </p:sp>
      <p:sp>
        <p:nvSpPr>
          <p:cNvPr id="3" name="عنصر نائب للصورة 2"/>
          <p:cNvSpPr>
            <a:spLocks noGrp="1"/>
          </p:cNvSpPr>
          <p:nvPr>
            <p:ph type="pic" idx="1"/>
          </p:nvPr>
        </p:nvSpPr>
        <p:spPr>
          <a:xfrm>
            <a:off x="2186529" y="669939"/>
            <a:ext cx="6693218" cy="4498658"/>
          </a:xfrm>
        </p:spPr>
        <p:txBody>
          <a:bodyPr rtlCol="1">
            <a:normAutofit/>
          </a:bodyPr>
          <a:lstStyle>
            <a:lvl1pPr marL="0" indent="0">
              <a:buNone/>
              <a:defRPr sz="3700"/>
            </a:lvl1pPr>
            <a:lvl2pPr marL="532517" indent="0">
              <a:buNone/>
              <a:defRPr sz="3300"/>
            </a:lvl2pPr>
            <a:lvl3pPr marL="1065036" indent="0">
              <a:buNone/>
              <a:defRPr sz="2800"/>
            </a:lvl3pPr>
            <a:lvl4pPr marL="1597552" indent="0">
              <a:buNone/>
              <a:defRPr sz="2300"/>
            </a:lvl4pPr>
            <a:lvl5pPr marL="2130068" indent="0">
              <a:buNone/>
              <a:defRPr sz="2300"/>
            </a:lvl5pPr>
            <a:lvl6pPr marL="2662586" indent="0">
              <a:buNone/>
              <a:defRPr sz="2300"/>
            </a:lvl6pPr>
            <a:lvl7pPr marL="3195103" indent="0">
              <a:buNone/>
              <a:defRPr sz="2300"/>
            </a:lvl7pPr>
            <a:lvl8pPr marL="3727620" indent="0">
              <a:buNone/>
              <a:defRPr sz="2300"/>
            </a:lvl8pPr>
            <a:lvl9pPr marL="4260139" indent="0">
              <a:buNone/>
              <a:defRPr sz="2300"/>
            </a:lvl9pPr>
          </a:lstStyle>
          <a:p>
            <a:pPr lvl="0"/>
            <a:endParaRPr lang="ar-SA" noProof="0"/>
          </a:p>
        </p:txBody>
      </p:sp>
      <p:sp>
        <p:nvSpPr>
          <p:cNvPr id="4" name="عنصر نائب للنص 3"/>
          <p:cNvSpPr>
            <a:spLocks noGrp="1"/>
          </p:cNvSpPr>
          <p:nvPr>
            <p:ph type="body" sz="half" idx="2"/>
          </p:nvPr>
        </p:nvSpPr>
        <p:spPr>
          <a:xfrm>
            <a:off x="2186529" y="5868047"/>
            <a:ext cx="6693218" cy="879945"/>
          </a:xfrm>
        </p:spPr>
        <p:txBody>
          <a:bodyPr/>
          <a:lstStyle>
            <a:lvl1pPr marL="0" indent="0">
              <a:buNone/>
              <a:defRPr sz="1600"/>
            </a:lvl1pPr>
            <a:lvl2pPr marL="532517" indent="0">
              <a:buNone/>
              <a:defRPr sz="1400"/>
            </a:lvl2pPr>
            <a:lvl3pPr marL="1065036" indent="0">
              <a:buNone/>
              <a:defRPr sz="1200"/>
            </a:lvl3pPr>
            <a:lvl4pPr marL="1597552" indent="0">
              <a:buNone/>
              <a:defRPr sz="1000"/>
            </a:lvl4pPr>
            <a:lvl5pPr marL="2130068" indent="0">
              <a:buNone/>
              <a:defRPr sz="1000"/>
            </a:lvl5pPr>
            <a:lvl6pPr marL="2662586" indent="0">
              <a:buNone/>
              <a:defRPr sz="1000"/>
            </a:lvl6pPr>
            <a:lvl7pPr marL="3195103" indent="0">
              <a:buNone/>
              <a:defRPr sz="1000"/>
            </a:lvl7pPr>
            <a:lvl8pPr marL="3727620" indent="0">
              <a:buNone/>
              <a:defRPr sz="1000"/>
            </a:lvl8pPr>
            <a:lvl9pPr marL="4260139" indent="0">
              <a:buNone/>
              <a:defRPr sz="1000"/>
            </a:lvl9pPr>
          </a:lstStyle>
          <a:p>
            <a:pPr lvl="0"/>
            <a:r>
              <a:rPr lang="ar-SA" smtClean="0"/>
              <a:t>انقر لتحرير أنماط النص الرئيسي</a:t>
            </a:r>
          </a:p>
        </p:txBody>
      </p:sp>
      <p:sp>
        <p:nvSpPr>
          <p:cNvPr id="5" name="عنصر نائب للتاريخ 3"/>
          <p:cNvSpPr>
            <a:spLocks noGrp="1"/>
          </p:cNvSpPr>
          <p:nvPr>
            <p:ph type="dt" sz="half" idx="10"/>
          </p:nvPr>
        </p:nvSpPr>
        <p:spPr/>
        <p:txBody>
          <a:bodyPr/>
          <a:lstStyle>
            <a:lvl1pPr>
              <a:defRPr/>
            </a:lvl1pPr>
          </a:lstStyle>
          <a:p>
            <a:pPr>
              <a:defRPr/>
            </a:pPr>
            <a:fld id="{2FC2A26E-8D9F-4D84-90D3-09489E5CE4F1}" type="datetimeFigureOut">
              <a:rPr lang="ar-SA">
                <a:solidFill>
                  <a:prstClr val="black">
                    <a:tint val="75000"/>
                  </a:prstClr>
                </a:solidFill>
              </a:rPr>
              <a:pPr>
                <a:defRPr/>
              </a:pPr>
              <a:t>15/11/1442</a:t>
            </a:fld>
            <a:endParaRPr lang="ar-SA">
              <a:solidFill>
                <a:prstClr val="black">
                  <a:tint val="75000"/>
                </a:prstClr>
              </a:solidFill>
            </a:endParaRPr>
          </a:p>
        </p:txBody>
      </p:sp>
      <p:sp>
        <p:nvSpPr>
          <p:cNvPr id="6" name="عنصر نائب للتذييل 4"/>
          <p:cNvSpPr>
            <a:spLocks noGrp="1"/>
          </p:cNvSpPr>
          <p:nvPr>
            <p:ph type="ftr" sz="quarter" idx="11"/>
          </p:nvPr>
        </p:nvSpPr>
        <p:spPr/>
        <p:txBody>
          <a:bodyPr/>
          <a:lstStyle>
            <a:lvl1pPr>
              <a:defRPr/>
            </a:lvl1pPr>
          </a:lstStyle>
          <a:p>
            <a:pPr>
              <a:defRPr/>
            </a:pPr>
            <a:endParaRPr lang="ar-SA">
              <a:solidFill>
                <a:prstClr val="black">
                  <a:tint val="75000"/>
                </a:prstClr>
              </a:solidFill>
            </a:endParaRPr>
          </a:p>
        </p:txBody>
      </p:sp>
      <p:sp>
        <p:nvSpPr>
          <p:cNvPr id="7" name="عنصر نائب لرقم الشريحة 5"/>
          <p:cNvSpPr>
            <a:spLocks noGrp="1"/>
          </p:cNvSpPr>
          <p:nvPr>
            <p:ph type="sldNum" sz="quarter" idx="12"/>
          </p:nvPr>
        </p:nvSpPr>
        <p:spPr/>
        <p:txBody>
          <a:bodyPr/>
          <a:lstStyle>
            <a:lvl1pPr>
              <a:defRPr/>
            </a:lvl1pPr>
          </a:lstStyle>
          <a:p>
            <a:pPr>
              <a:defRPr/>
            </a:pPr>
            <a:fld id="{F762FC52-48D6-4DF1-90DB-CF42AEC3C888}" type="slidenum">
              <a:rPr lang="ar-SA">
                <a:solidFill>
                  <a:prstClr val="black">
                    <a:tint val="75000"/>
                  </a:prstClr>
                </a:solidFill>
              </a:rPr>
              <a:pPr>
                <a:defRPr/>
              </a:pPr>
              <a:t>‹#›</a:t>
            </a:fld>
            <a:endParaRPr lang="ar-SA">
              <a:solidFill>
                <a:prstClr val="black">
                  <a:tint val="75000"/>
                </a:prstClr>
              </a:solidFill>
            </a:endParaRPr>
          </a:p>
        </p:txBody>
      </p:sp>
    </p:spTree>
    <p:extLst>
      <p:ext uri="{BB962C8B-B14F-4D97-AF65-F5344CB8AC3E}">
        <p14:creationId xmlns:p14="http://schemas.microsoft.com/office/powerpoint/2010/main" val="7692896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lvl1pPr>
              <a:defRPr/>
            </a:lvl1pPr>
          </a:lstStyle>
          <a:p>
            <a:pPr>
              <a:defRPr/>
            </a:pPr>
            <a:fld id="{424EF80A-0599-42B4-9E1F-F4F4CC6E0FDA}" type="datetimeFigureOut">
              <a:rPr lang="ar-SA">
                <a:solidFill>
                  <a:prstClr val="black">
                    <a:tint val="75000"/>
                  </a:prstClr>
                </a:solidFill>
              </a:rPr>
              <a:pPr>
                <a:defRPr/>
              </a:pPr>
              <a:t>15/11/1442</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lvl1pPr>
              <a:defRPr/>
            </a:lvl1pPr>
          </a:lstStyle>
          <a:p>
            <a:pPr>
              <a:defRPr/>
            </a:pPr>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lvl1pPr>
              <a:defRPr/>
            </a:lvl1pPr>
          </a:lstStyle>
          <a:p>
            <a:pPr>
              <a:defRPr/>
            </a:pPr>
            <a:fld id="{66CD1E8E-5F26-4EF8-AA7A-07CCA0675A52}" type="slidenum">
              <a:rPr lang="ar-SA">
                <a:solidFill>
                  <a:prstClr val="black">
                    <a:tint val="75000"/>
                  </a:prstClr>
                </a:solidFill>
              </a:rPr>
              <a:pPr>
                <a:defRPr/>
              </a:pPr>
              <a:t>‹#›</a:t>
            </a:fld>
            <a:endParaRPr lang="ar-SA">
              <a:solidFill>
                <a:prstClr val="black">
                  <a:tint val="75000"/>
                </a:prstClr>
              </a:solidFill>
            </a:endParaRPr>
          </a:p>
        </p:txBody>
      </p:sp>
    </p:spTree>
    <p:extLst>
      <p:ext uri="{BB962C8B-B14F-4D97-AF65-F5344CB8AC3E}">
        <p14:creationId xmlns:p14="http://schemas.microsoft.com/office/powerpoint/2010/main" val="36013743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8087638" y="300264"/>
            <a:ext cx="2509957" cy="6397397"/>
          </a:xfrm>
        </p:spPr>
        <p:txBody>
          <a:bodyPr vert="eaVert"/>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a:xfrm>
            <a:off x="557768" y="300264"/>
            <a:ext cx="7343947" cy="6397397"/>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lvl1pPr>
              <a:defRPr/>
            </a:lvl1pPr>
          </a:lstStyle>
          <a:p>
            <a:pPr>
              <a:defRPr/>
            </a:pPr>
            <a:fld id="{E8320667-0E31-416B-9AD7-E2B4FD4123F8}" type="datetimeFigureOut">
              <a:rPr lang="ar-SA">
                <a:solidFill>
                  <a:prstClr val="black">
                    <a:tint val="75000"/>
                  </a:prstClr>
                </a:solidFill>
              </a:rPr>
              <a:pPr>
                <a:defRPr/>
              </a:pPr>
              <a:t>15/11/1442</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lvl1pPr>
              <a:defRPr/>
            </a:lvl1pPr>
          </a:lstStyle>
          <a:p>
            <a:pPr>
              <a:defRPr/>
            </a:pPr>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lvl1pPr>
              <a:defRPr/>
            </a:lvl1pPr>
          </a:lstStyle>
          <a:p>
            <a:pPr>
              <a:defRPr/>
            </a:pPr>
            <a:fld id="{43E7B857-E15F-477E-9CD0-C32B75D438B5}" type="slidenum">
              <a:rPr lang="ar-SA">
                <a:solidFill>
                  <a:prstClr val="black">
                    <a:tint val="75000"/>
                  </a:prstClr>
                </a:solidFill>
              </a:rPr>
              <a:pPr>
                <a:defRPr/>
              </a:pPr>
              <a:t>‹#›</a:t>
            </a:fld>
            <a:endParaRPr lang="ar-SA">
              <a:solidFill>
                <a:prstClr val="black">
                  <a:tint val="75000"/>
                </a:prstClr>
              </a:solidFill>
            </a:endParaRPr>
          </a:p>
        </p:txBody>
      </p:sp>
    </p:spTree>
    <p:extLst>
      <p:ext uri="{BB962C8B-B14F-4D97-AF65-F5344CB8AC3E}">
        <p14:creationId xmlns:p14="http://schemas.microsoft.com/office/powerpoint/2010/main" val="41249794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836652" y="2329167"/>
            <a:ext cx="9482059" cy="1607159"/>
          </a:xfrm>
        </p:spPr>
        <p:txBody>
          <a:bodyPr/>
          <a:lstStyle/>
          <a:p>
            <a:r>
              <a:rPr lang="ar-SA" smtClean="0"/>
              <a:t>انقر لتحرير نمط العنوان الرئيسي</a:t>
            </a:r>
            <a:endParaRPr lang="ar-SA"/>
          </a:p>
        </p:txBody>
      </p:sp>
      <p:sp>
        <p:nvSpPr>
          <p:cNvPr id="3" name="عنوان فرعي 2"/>
          <p:cNvSpPr>
            <a:spLocks noGrp="1"/>
          </p:cNvSpPr>
          <p:nvPr>
            <p:ph type="subTitle" idx="1"/>
          </p:nvPr>
        </p:nvSpPr>
        <p:spPr>
          <a:xfrm>
            <a:off x="1673305" y="4248732"/>
            <a:ext cx="7808754" cy="1916095"/>
          </a:xfrm>
        </p:spPr>
        <p:txBody>
          <a:bodyPr/>
          <a:lstStyle>
            <a:lvl1pPr marL="0" indent="0" algn="ctr">
              <a:buNone/>
              <a:defRPr>
                <a:solidFill>
                  <a:schemeClr val="tx1">
                    <a:tint val="75000"/>
                  </a:schemeClr>
                </a:solidFill>
              </a:defRPr>
            </a:lvl1pPr>
            <a:lvl2pPr marL="532912" indent="0" algn="ctr">
              <a:buNone/>
              <a:defRPr>
                <a:solidFill>
                  <a:schemeClr val="tx1">
                    <a:tint val="75000"/>
                  </a:schemeClr>
                </a:solidFill>
              </a:defRPr>
            </a:lvl2pPr>
            <a:lvl3pPr marL="1065825" indent="0" algn="ctr">
              <a:buNone/>
              <a:defRPr>
                <a:solidFill>
                  <a:schemeClr val="tx1">
                    <a:tint val="75000"/>
                  </a:schemeClr>
                </a:solidFill>
              </a:defRPr>
            </a:lvl3pPr>
            <a:lvl4pPr marL="1598737" indent="0" algn="ctr">
              <a:buNone/>
              <a:defRPr>
                <a:solidFill>
                  <a:schemeClr val="tx1">
                    <a:tint val="75000"/>
                  </a:schemeClr>
                </a:solidFill>
              </a:defRPr>
            </a:lvl4pPr>
            <a:lvl5pPr marL="2131649" indent="0" algn="ctr">
              <a:buNone/>
              <a:defRPr>
                <a:solidFill>
                  <a:schemeClr val="tx1">
                    <a:tint val="75000"/>
                  </a:schemeClr>
                </a:solidFill>
              </a:defRPr>
            </a:lvl5pPr>
            <a:lvl6pPr marL="2664562" indent="0" algn="ctr">
              <a:buNone/>
              <a:defRPr>
                <a:solidFill>
                  <a:schemeClr val="tx1">
                    <a:tint val="75000"/>
                  </a:schemeClr>
                </a:solidFill>
              </a:defRPr>
            </a:lvl6pPr>
            <a:lvl7pPr marL="3197474" indent="0" algn="ctr">
              <a:buNone/>
              <a:defRPr>
                <a:solidFill>
                  <a:schemeClr val="tx1">
                    <a:tint val="75000"/>
                  </a:schemeClr>
                </a:solidFill>
              </a:defRPr>
            </a:lvl7pPr>
            <a:lvl8pPr marL="3730386" indent="0" algn="ctr">
              <a:buNone/>
              <a:defRPr>
                <a:solidFill>
                  <a:schemeClr val="tx1">
                    <a:tint val="75000"/>
                  </a:schemeClr>
                </a:solidFill>
              </a:defRPr>
            </a:lvl8pPr>
            <a:lvl9pPr marL="4263299" indent="0" algn="ctr">
              <a:buNone/>
              <a:defRPr>
                <a:solidFill>
                  <a:schemeClr val="tx1">
                    <a:tint val="75000"/>
                  </a:schemeClr>
                </a:solidFill>
              </a:defRPr>
            </a:lvl9pPr>
          </a:lstStyle>
          <a:p>
            <a:r>
              <a:rPr lang="ar-SA" smtClean="0"/>
              <a:t>انقر لتحرير نمط العنوان الثانوي الرئيسي</a:t>
            </a:r>
            <a:endParaRPr lang="ar-SA"/>
          </a:p>
        </p:txBody>
      </p:sp>
      <p:sp>
        <p:nvSpPr>
          <p:cNvPr id="4" name="عنصر نائب للتاريخ 3"/>
          <p:cNvSpPr>
            <a:spLocks noGrp="1"/>
          </p:cNvSpPr>
          <p:nvPr>
            <p:ph type="dt" sz="half" idx="10"/>
          </p:nvPr>
        </p:nvSpPr>
        <p:spPr/>
        <p:txBody>
          <a:bodyPr/>
          <a:lstStyle>
            <a:lvl1pPr>
              <a:defRPr/>
            </a:lvl1pPr>
          </a:lstStyle>
          <a:p>
            <a:pPr>
              <a:defRPr/>
            </a:pPr>
            <a:fld id="{ACF721DA-D2E1-4E8E-AB8D-62534BEB6C4E}" type="datetimeFigureOut">
              <a:rPr lang="ar-SA">
                <a:solidFill>
                  <a:prstClr val="black">
                    <a:tint val="75000"/>
                  </a:prstClr>
                </a:solidFill>
              </a:rPr>
              <a:pPr>
                <a:defRPr/>
              </a:pPr>
              <a:t>15/11/1442</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lvl1pPr>
              <a:defRPr/>
            </a:lvl1pPr>
          </a:lstStyle>
          <a:p>
            <a:pPr>
              <a:defRPr/>
            </a:pPr>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lvl1pPr>
              <a:defRPr/>
            </a:lvl1pPr>
          </a:lstStyle>
          <a:p>
            <a:pPr>
              <a:defRPr/>
            </a:pPr>
            <a:fld id="{5C106D9F-97BD-41E1-86FB-5891AE2038F0}" type="slidenum">
              <a:rPr lang="ar-SA">
                <a:solidFill>
                  <a:prstClr val="black">
                    <a:tint val="75000"/>
                  </a:prstClr>
                </a:solidFill>
              </a:rPr>
              <a:pPr>
                <a:defRPr/>
              </a:pPr>
              <a:t>‹#›</a:t>
            </a:fld>
            <a:endParaRPr lang="ar-SA">
              <a:solidFill>
                <a:prstClr val="black">
                  <a:tint val="75000"/>
                </a:prstClr>
              </a:solidFill>
            </a:endParaRPr>
          </a:p>
        </p:txBody>
      </p:sp>
    </p:spTree>
    <p:extLst>
      <p:ext uri="{BB962C8B-B14F-4D97-AF65-F5344CB8AC3E}">
        <p14:creationId xmlns:p14="http://schemas.microsoft.com/office/powerpoint/2010/main" val="9274649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lvl1pPr>
              <a:defRPr/>
            </a:lvl1pPr>
          </a:lstStyle>
          <a:p>
            <a:pPr>
              <a:defRPr/>
            </a:pPr>
            <a:fld id="{4A3CC9BC-2703-448C-934C-280F98F13AC7}" type="datetimeFigureOut">
              <a:rPr lang="ar-SA">
                <a:solidFill>
                  <a:prstClr val="black">
                    <a:tint val="75000"/>
                  </a:prstClr>
                </a:solidFill>
              </a:rPr>
              <a:pPr>
                <a:defRPr/>
              </a:pPr>
              <a:t>15/11/1442</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lvl1pPr>
              <a:defRPr/>
            </a:lvl1pPr>
          </a:lstStyle>
          <a:p>
            <a:pPr>
              <a:defRPr/>
            </a:pPr>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lvl1pPr>
              <a:defRPr/>
            </a:lvl1pPr>
          </a:lstStyle>
          <a:p>
            <a:pPr>
              <a:defRPr/>
            </a:pPr>
            <a:fld id="{68EC5B56-B356-41A6-8414-9BBB7B59F22A}" type="slidenum">
              <a:rPr lang="ar-SA">
                <a:solidFill>
                  <a:prstClr val="black">
                    <a:tint val="75000"/>
                  </a:prstClr>
                </a:solidFill>
              </a:rPr>
              <a:pPr>
                <a:defRPr/>
              </a:pPr>
              <a:t>‹#›</a:t>
            </a:fld>
            <a:endParaRPr lang="ar-SA">
              <a:solidFill>
                <a:prstClr val="black">
                  <a:tint val="75000"/>
                </a:prstClr>
              </a:solidFill>
            </a:endParaRPr>
          </a:p>
        </p:txBody>
      </p:sp>
    </p:spTree>
    <p:extLst>
      <p:ext uri="{BB962C8B-B14F-4D97-AF65-F5344CB8AC3E}">
        <p14:creationId xmlns:p14="http://schemas.microsoft.com/office/powerpoint/2010/main" val="26862966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881197" y="4818008"/>
            <a:ext cx="9482059" cy="1489139"/>
          </a:xfrm>
        </p:spPr>
        <p:txBody>
          <a:bodyPr anchor="t"/>
          <a:lstStyle>
            <a:lvl1pPr algn="r">
              <a:defRPr sz="4700" b="1" cap="all"/>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881197" y="3177872"/>
            <a:ext cx="9482059" cy="1640135"/>
          </a:xfrm>
        </p:spPr>
        <p:txBody>
          <a:bodyPr anchor="b"/>
          <a:lstStyle>
            <a:lvl1pPr marL="0" indent="0">
              <a:buNone/>
              <a:defRPr sz="2300">
                <a:solidFill>
                  <a:schemeClr val="tx1">
                    <a:tint val="75000"/>
                  </a:schemeClr>
                </a:solidFill>
              </a:defRPr>
            </a:lvl1pPr>
            <a:lvl2pPr marL="532912" indent="0">
              <a:buNone/>
              <a:defRPr sz="2100">
                <a:solidFill>
                  <a:schemeClr val="tx1">
                    <a:tint val="75000"/>
                  </a:schemeClr>
                </a:solidFill>
              </a:defRPr>
            </a:lvl2pPr>
            <a:lvl3pPr marL="1065825" indent="0">
              <a:buNone/>
              <a:defRPr sz="1900">
                <a:solidFill>
                  <a:schemeClr val="tx1">
                    <a:tint val="75000"/>
                  </a:schemeClr>
                </a:solidFill>
              </a:defRPr>
            </a:lvl3pPr>
            <a:lvl4pPr marL="1598737" indent="0">
              <a:buNone/>
              <a:defRPr sz="1600">
                <a:solidFill>
                  <a:schemeClr val="tx1">
                    <a:tint val="75000"/>
                  </a:schemeClr>
                </a:solidFill>
              </a:defRPr>
            </a:lvl4pPr>
            <a:lvl5pPr marL="2131649" indent="0">
              <a:buNone/>
              <a:defRPr sz="1600">
                <a:solidFill>
                  <a:schemeClr val="tx1">
                    <a:tint val="75000"/>
                  </a:schemeClr>
                </a:solidFill>
              </a:defRPr>
            </a:lvl5pPr>
            <a:lvl6pPr marL="2664562" indent="0">
              <a:buNone/>
              <a:defRPr sz="1600">
                <a:solidFill>
                  <a:schemeClr val="tx1">
                    <a:tint val="75000"/>
                  </a:schemeClr>
                </a:solidFill>
              </a:defRPr>
            </a:lvl6pPr>
            <a:lvl7pPr marL="3197474" indent="0">
              <a:buNone/>
              <a:defRPr sz="1600">
                <a:solidFill>
                  <a:schemeClr val="tx1">
                    <a:tint val="75000"/>
                  </a:schemeClr>
                </a:solidFill>
              </a:defRPr>
            </a:lvl7pPr>
            <a:lvl8pPr marL="3730386" indent="0">
              <a:buNone/>
              <a:defRPr sz="1600">
                <a:solidFill>
                  <a:schemeClr val="tx1">
                    <a:tint val="75000"/>
                  </a:schemeClr>
                </a:solidFill>
              </a:defRPr>
            </a:lvl8pPr>
            <a:lvl9pPr marL="4263299" indent="0">
              <a:buNone/>
              <a:defRPr sz="16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lvl1pPr>
              <a:defRPr/>
            </a:lvl1pPr>
          </a:lstStyle>
          <a:p>
            <a:pPr>
              <a:defRPr/>
            </a:pPr>
            <a:fld id="{E28C2894-D375-46E1-ABC7-8DFBFDC1A1C6}" type="datetimeFigureOut">
              <a:rPr lang="ar-SA">
                <a:solidFill>
                  <a:prstClr val="black">
                    <a:tint val="75000"/>
                  </a:prstClr>
                </a:solidFill>
              </a:rPr>
              <a:pPr>
                <a:defRPr/>
              </a:pPr>
              <a:t>15/11/1442</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lvl1pPr>
              <a:defRPr/>
            </a:lvl1pPr>
          </a:lstStyle>
          <a:p>
            <a:pPr>
              <a:defRPr/>
            </a:pPr>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lvl1pPr>
              <a:defRPr/>
            </a:lvl1pPr>
          </a:lstStyle>
          <a:p>
            <a:pPr>
              <a:defRPr/>
            </a:pPr>
            <a:fld id="{BAA8CEA9-4846-4BC9-9EA7-680DF907C2FB}" type="slidenum">
              <a:rPr lang="ar-SA">
                <a:solidFill>
                  <a:prstClr val="black">
                    <a:tint val="75000"/>
                  </a:prstClr>
                </a:solidFill>
              </a:rPr>
              <a:pPr>
                <a:defRPr/>
              </a:pPr>
              <a:t>‹#›</a:t>
            </a:fld>
            <a:endParaRPr lang="ar-SA">
              <a:solidFill>
                <a:prstClr val="black">
                  <a:tint val="75000"/>
                </a:prstClr>
              </a:solidFill>
            </a:endParaRPr>
          </a:p>
        </p:txBody>
      </p:sp>
    </p:spTree>
    <p:extLst>
      <p:ext uri="{BB962C8B-B14F-4D97-AF65-F5344CB8AC3E}">
        <p14:creationId xmlns:p14="http://schemas.microsoft.com/office/powerpoint/2010/main" val="15558174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sz="half" idx="1"/>
          </p:nvPr>
        </p:nvSpPr>
        <p:spPr>
          <a:xfrm>
            <a:off x="557768" y="1749479"/>
            <a:ext cx="4926952" cy="4948177"/>
          </a:xfrm>
        </p:spPr>
        <p:txBody>
          <a:bodyPr/>
          <a:lstStyle>
            <a:lvl1pPr>
              <a:defRPr sz="3300"/>
            </a:lvl1pPr>
            <a:lvl2pPr>
              <a:defRPr sz="2800"/>
            </a:lvl2pPr>
            <a:lvl3pPr>
              <a:defRPr sz="2300"/>
            </a:lvl3pPr>
            <a:lvl4pPr>
              <a:defRPr sz="2100"/>
            </a:lvl4pPr>
            <a:lvl5pPr>
              <a:defRPr sz="2100"/>
            </a:lvl5pPr>
            <a:lvl6pPr>
              <a:defRPr sz="2100"/>
            </a:lvl6pPr>
            <a:lvl7pPr>
              <a:defRPr sz="2100"/>
            </a:lvl7pPr>
            <a:lvl8pPr>
              <a:defRPr sz="2100"/>
            </a:lvl8pPr>
            <a:lvl9pPr>
              <a:defRPr sz="21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محتوى 3"/>
          <p:cNvSpPr>
            <a:spLocks noGrp="1"/>
          </p:cNvSpPr>
          <p:nvPr>
            <p:ph sz="half" idx="2"/>
          </p:nvPr>
        </p:nvSpPr>
        <p:spPr>
          <a:xfrm>
            <a:off x="5670643" y="1749479"/>
            <a:ext cx="4926952" cy="4948177"/>
          </a:xfrm>
        </p:spPr>
        <p:txBody>
          <a:bodyPr/>
          <a:lstStyle>
            <a:lvl1pPr>
              <a:defRPr sz="3300"/>
            </a:lvl1pPr>
            <a:lvl2pPr>
              <a:defRPr sz="2800"/>
            </a:lvl2pPr>
            <a:lvl3pPr>
              <a:defRPr sz="2300"/>
            </a:lvl3pPr>
            <a:lvl4pPr>
              <a:defRPr sz="2100"/>
            </a:lvl4pPr>
            <a:lvl5pPr>
              <a:defRPr sz="2100"/>
            </a:lvl5pPr>
            <a:lvl6pPr>
              <a:defRPr sz="2100"/>
            </a:lvl6pPr>
            <a:lvl7pPr>
              <a:defRPr sz="2100"/>
            </a:lvl7pPr>
            <a:lvl8pPr>
              <a:defRPr sz="2100"/>
            </a:lvl8pPr>
            <a:lvl9pPr>
              <a:defRPr sz="21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تاريخ 3"/>
          <p:cNvSpPr>
            <a:spLocks noGrp="1"/>
          </p:cNvSpPr>
          <p:nvPr>
            <p:ph type="dt" sz="half" idx="10"/>
          </p:nvPr>
        </p:nvSpPr>
        <p:spPr/>
        <p:txBody>
          <a:bodyPr/>
          <a:lstStyle>
            <a:lvl1pPr>
              <a:defRPr/>
            </a:lvl1pPr>
          </a:lstStyle>
          <a:p>
            <a:pPr>
              <a:defRPr/>
            </a:pPr>
            <a:fld id="{8C14F9CF-8E6E-436A-A7FD-C48CAFFCF508}" type="datetimeFigureOut">
              <a:rPr lang="ar-SA">
                <a:solidFill>
                  <a:prstClr val="black">
                    <a:tint val="75000"/>
                  </a:prstClr>
                </a:solidFill>
              </a:rPr>
              <a:pPr>
                <a:defRPr/>
              </a:pPr>
              <a:t>15/11/1442</a:t>
            </a:fld>
            <a:endParaRPr lang="ar-SA">
              <a:solidFill>
                <a:prstClr val="black">
                  <a:tint val="75000"/>
                </a:prstClr>
              </a:solidFill>
            </a:endParaRPr>
          </a:p>
        </p:txBody>
      </p:sp>
      <p:sp>
        <p:nvSpPr>
          <p:cNvPr id="6" name="عنصر نائب للتذييل 4"/>
          <p:cNvSpPr>
            <a:spLocks noGrp="1"/>
          </p:cNvSpPr>
          <p:nvPr>
            <p:ph type="ftr" sz="quarter" idx="11"/>
          </p:nvPr>
        </p:nvSpPr>
        <p:spPr/>
        <p:txBody>
          <a:bodyPr/>
          <a:lstStyle>
            <a:lvl1pPr>
              <a:defRPr/>
            </a:lvl1pPr>
          </a:lstStyle>
          <a:p>
            <a:pPr>
              <a:defRPr/>
            </a:pPr>
            <a:endParaRPr lang="ar-SA">
              <a:solidFill>
                <a:prstClr val="black">
                  <a:tint val="75000"/>
                </a:prstClr>
              </a:solidFill>
            </a:endParaRPr>
          </a:p>
        </p:txBody>
      </p:sp>
      <p:sp>
        <p:nvSpPr>
          <p:cNvPr id="7" name="عنصر نائب لرقم الشريحة 5"/>
          <p:cNvSpPr>
            <a:spLocks noGrp="1"/>
          </p:cNvSpPr>
          <p:nvPr>
            <p:ph type="sldNum" sz="quarter" idx="12"/>
          </p:nvPr>
        </p:nvSpPr>
        <p:spPr/>
        <p:txBody>
          <a:bodyPr/>
          <a:lstStyle>
            <a:lvl1pPr>
              <a:defRPr/>
            </a:lvl1pPr>
          </a:lstStyle>
          <a:p>
            <a:pPr>
              <a:defRPr/>
            </a:pPr>
            <a:fld id="{E4E9D0C2-823C-4C6F-BDC8-89FFFFF2105F}" type="slidenum">
              <a:rPr lang="ar-SA">
                <a:solidFill>
                  <a:prstClr val="black">
                    <a:tint val="75000"/>
                  </a:prstClr>
                </a:solidFill>
              </a:rPr>
              <a:pPr>
                <a:defRPr/>
              </a:pPr>
              <a:t>‹#›</a:t>
            </a:fld>
            <a:endParaRPr lang="ar-SA">
              <a:solidFill>
                <a:prstClr val="black">
                  <a:tint val="75000"/>
                </a:prstClr>
              </a:solidFill>
            </a:endParaRPr>
          </a:p>
        </p:txBody>
      </p:sp>
    </p:spTree>
    <p:extLst>
      <p:ext uri="{BB962C8B-B14F-4D97-AF65-F5344CB8AC3E}">
        <p14:creationId xmlns:p14="http://schemas.microsoft.com/office/powerpoint/2010/main" val="25561865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557768" y="1678319"/>
            <a:ext cx="4928889" cy="699444"/>
          </a:xfrm>
        </p:spPr>
        <p:txBody>
          <a:bodyPr anchor="b"/>
          <a:lstStyle>
            <a:lvl1pPr marL="0" indent="0">
              <a:buNone/>
              <a:defRPr sz="2800" b="1"/>
            </a:lvl1pPr>
            <a:lvl2pPr marL="532912" indent="0">
              <a:buNone/>
              <a:defRPr sz="2300" b="1"/>
            </a:lvl2pPr>
            <a:lvl3pPr marL="1065825" indent="0">
              <a:buNone/>
              <a:defRPr sz="2100" b="1"/>
            </a:lvl3pPr>
            <a:lvl4pPr marL="1598737" indent="0">
              <a:buNone/>
              <a:defRPr sz="1900" b="1"/>
            </a:lvl4pPr>
            <a:lvl5pPr marL="2131649" indent="0">
              <a:buNone/>
              <a:defRPr sz="1900" b="1"/>
            </a:lvl5pPr>
            <a:lvl6pPr marL="2664562" indent="0">
              <a:buNone/>
              <a:defRPr sz="1900" b="1"/>
            </a:lvl6pPr>
            <a:lvl7pPr marL="3197474" indent="0">
              <a:buNone/>
              <a:defRPr sz="1900" b="1"/>
            </a:lvl7pPr>
            <a:lvl8pPr marL="3730386" indent="0">
              <a:buNone/>
              <a:defRPr sz="1900" b="1"/>
            </a:lvl8pPr>
            <a:lvl9pPr marL="4263299" indent="0">
              <a:buNone/>
              <a:defRPr sz="19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557768" y="2377763"/>
            <a:ext cx="4928889" cy="4319892"/>
          </a:xfrm>
        </p:spPr>
        <p:txBody>
          <a:bodyPr/>
          <a:lstStyle>
            <a:lvl1pPr>
              <a:defRPr sz="2800"/>
            </a:lvl1pPr>
            <a:lvl2pPr>
              <a:defRPr sz="2300"/>
            </a:lvl2pPr>
            <a:lvl3pPr>
              <a:defRPr sz="2100"/>
            </a:lvl3pPr>
            <a:lvl4pPr>
              <a:defRPr sz="1900"/>
            </a:lvl4pPr>
            <a:lvl5pPr>
              <a:defRPr sz="1900"/>
            </a:lvl5pPr>
            <a:lvl6pPr>
              <a:defRPr sz="1900"/>
            </a:lvl6pPr>
            <a:lvl7pPr>
              <a:defRPr sz="1900"/>
            </a:lvl7pPr>
            <a:lvl8pPr>
              <a:defRPr sz="1900"/>
            </a:lvl8pPr>
            <a:lvl9pPr>
              <a:defRPr sz="19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نص 4"/>
          <p:cNvSpPr>
            <a:spLocks noGrp="1"/>
          </p:cNvSpPr>
          <p:nvPr>
            <p:ph type="body" sz="quarter" idx="3"/>
          </p:nvPr>
        </p:nvSpPr>
        <p:spPr>
          <a:xfrm>
            <a:off x="5666770" y="1678319"/>
            <a:ext cx="4930825" cy="699444"/>
          </a:xfrm>
        </p:spPr>
        <p:txBody>
          <a:bodyPr anchor="b"/>
          <a:lstStyle>
            <a:lvl1pPr marL="0" indent="0">
              <a:buNone/>
              <a:defRPr sz="2800" b="1"/>
            </a:lvl1pPr>
            <a:lvl2pPr marL="532912" indent="0">
              <a:buNone/>
              <a:defRPr sz="2300" b="1"/>
            </a:lvl2pPr>
            <a:lvl3pPr marL="1065825" indent="0">
              <a:buNone/>
              <a:defRPr sz="2100" b="1"/>
            </a:lvl3pPr>
            <a:lvl4pPr marL="1598737" indent="0">
              <a:buNone/>
              <a:defRPr sz="1900" b="1"/>
            </a:lvl4pPr>
            <a:lvl5pPr marL="2131649" indent="0">
              <a:buNone/>
              <a:defRPr sz="1900" b="1"/>
            </a:lvl5pPr>
            <a:lvl6pPr marL="2664562" indent="0">
              <a:buNone/>
              <a:defRPr sz="1900" b="1"/>
            </a:lvl6pPr>
            <a:lvl7pPr marL="3197474" indent="0">
              <a:buNone/>
              <a:defRPr sz="1900" b="1"/>
            </a:lvl7pPr>
            <a:lvl8pPr marL="3730386" indent="0">
              <a:buNone/>
              <a:defRPr sz="1900" b="1"/>
            </a:lvl8pPr>
            <a:lvl9pPr marL="4263299" indent="0">
              <a:buNone/>
              <a:defRPr sz="19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5666770" y="2377763"/>
            <a:ext cx="4930825" cy="4319892"/>
          </a:xfrm>
        </p:spPr>
        <p:txBody>
          <a:bodyPr/>
          <a:lstStyle>
            <a:lvl1pPr>
              <a:defRPr sz="2800"/>
            </a:lvl1pPr>
            <a:lvl2pPr>
              <a:defRPr sz="2300"/>
            </a:lvl2pPr>
            <a:lvl3pPr>
              <a:defRPr sz="2100"/>
            </a:lvl3pPr>
            <a:lvl4pPr>
              <a:defRPr sz="1900"/>
            </a:lvl4pPr>
            <a:lvl5pPr>
              <a:defRPr sz="1900"/>
            </a:lvl5pPr>
            <a:lvl6pPr>
              <a:defRPr sz="1900"/>
            </a:lvl6pPr>
            <a:lvl7pPr>
              <a:defRPr sz="1900"/>
            </a:lvl7pPr>
            <a:lvl8pPr>
              <a:defRPr sz="1900"/>
            </a:lvl8pPr>
            <a:lvl9pPr>
              <a:defRPr sz="19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عنصر نائب للتاريخ 3"/>
          <p:cNvSpPr>
            <a:spLocks noGrp="1"/>
          </p:cNvSpPr>
          <p:nvPr>
            <p:ph type="dt" sz="half" idx="10"/>
          </p:nvPr>
        </p:nvSpPr>
        <p:spPr/>
        <p:txBody>
          <a:bodyPr/>
          <a:lstStyle>
            <a:lvl1pPr>
              <a:defRPr/>
            </a:lvl1pPr>
          </a:lstStyle>
          <a:p>
            <a:pPr>
              <a:defRPr/>
            </a:pPr>
            <a:fld id="{A2E029BB-07F5-4AE3-8688-AF1AB4A850C8}" type="datetimeFigureOut">
              <a:rPr lang="ar-SA">
                <a:solidFill>
                  <a:prstClr val="black">
                    <a:tint val="75000"/>
                  </a:prstClr>
                </a:solidFill>
              </a:rPr>
              <a:pPr>
                <a:defRPr/>
              </a:pPr>
              <a:t>15/11/1442</a:t>
            </a:fld>
            <a:endParaRPr lang="ar-SA">
              <a:solidFill>
                <a:prstClr val="black">
                  <a:tint val="75000"/>
                </a:prstClr>
              </a:solidFill>
            </a:endParaRPr>
          </a:p>
        </p:txBody>
      </p:sp>
      <p:sp>
        <p:nvSpPr>
          <p:cNvPr id="8" name="عنصر نائب للتذييل 4"/>
          <p:cNvSpPr>
            <a:spLocks noGrp="1"/>
          </p:cNvSpPr>
          <p:nvPr>
            <p:ph type="ftr" sz="quarter" idx="11"/>
          </p:nvPr>
        </p:nvSpPr>
        <p:spPr/>
        <p:txBody>
          <a:bodyPr/>
          <a:lstStyle>
            <a:lvl1pPr>
              <a:defRPr/>
            </a:lvl1pPr>
          </a:lstStyle>
          <a:p>
            <a:pPr>
              <a:defRPr/>
            </a:pPr>
            <a:endParaRPr lang="ar-SA">
              <a:solidFill>
                <a:prstClr val="black">
                  <a:tint val="75000"/>
                </a:prstClr>
              </a:solidFill>
            </a:endParaRPr>
          </a:p>
        </p:txBody>
      </p:sp>
      <p:sp>
        <p:nvSpPr>
          <p:cNvPr id="9" name="عنصر نائب لرقم الشريحة 5"/>
          <p:cNvSpPr>
            <a:spLocks noGrp="1"/>
          </p:cNvSpPr>
          <p:nvPr>
            <p:ph type="sldNum" sz="quarter" idx="12"/>
          </p:nvPr>
        </p:nvSpPr>
        <p:spPr/>
        <p:txBody>
          <a:bodyPr/>
          <a:lstStyle>
            <a:lvl1pPr>
              <a:defRPr/>
            </a:lvl1pPr>
          </a:lstStyle>
          <a:p>
            <a:pPr>
              <a:defRPr/>
            </a:pPr>
            <a:fld id="{17473933-164E-4E2C-8618-653CA61EB58C}" type="slidenum">
              <a:rPr lang="ar-SA">
                <a:solidFill>
                  <a:prstClr val="black">
                    <a:tint val="75000"/>
                  </a:prstClr>
                </a:solidFill>
              </a:rPr>
              <a:pPr>
                <a:defRPr/>
              </a:pPr>
              <a:t>‹#›</a:t>
            </a:fld>
            <a:endParaRPr lang="ar-SA">
              <a:solidFill>
                <a:prstClr val="black">
                  <a:tint val="75000"/>
                </a:prstClr>
              </a:solidFill>
            </a:endParaRPr>
          </a:p>
        </p:txBody>
      </p:sp>
    </p:spTree>
    <p:extLst>
      <p:ext uri="{BB962C8B-B14F-4D97-AF65-F5344CB8AC3E}">
        <p14:creationId xmlns:p14="http://schemas.microsoft.com/office/powerpoint/2010/main" val="27586535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تاريخ 3"/>
          <p:cNvSpPr>
            <a:spLocks noGrp="1"/>
          </p:cNvSpPr>
          <p:nvPr>
            <p:ph type="dt" sz="half" idx="10"/>
          </p:nvPr>
        </p:nvSpPr>
        <p:spPr/>
        <p:txBody>
          <a:bodyPr/>
          <a:lstStyle>
            <a:lvl1pPr>
              <a:defRPr/>
            </a:lvl1pPr>
          </a:lstStyle>
          <a:p>
            <a:pPr>
              <a:defRPr/>
            </a:pPr>
            <a:fld id="{00E26087-95C5-4A97-AC9E-9C9EBCCD3477}" type="datetimeFigureOut">
              <a:rPr lang="ar-SA">
                <a:solidFill>
                  <a:prstClr val="black">
                    <a:tint val="75000"/>
                  </a:prstClr>
                </a:solidFill>
              </a:rPr>
              <a:pPr>
                <a:defRPr/>
              </a:pPr>
              <a:t>15/11/1442</a:t>
            </a:fld>
            <a:endParaRPr lang="ar-SA">
              <a:solidFill>
                <a:prstClr val="black">
                  <a:tint val="75000"/>
                </a:prstClr>
              </a:solidFill>
            </a:endParaRPr>
          </a:p>
        </p:txBody>
      </p:sp>
      <p:sp>
        <p:nvSpPr>
          <p:cNvPr id="4" name="عنصر نائب للتذييل 4"/>
          <p:cNvSpPr>
            <a:spLocks noGrp="1"/>
          </p:cNvSpPr>
          <p:nvPr>
            <p:ph type="ftr" sz="quarter" idx="11"/>
          </p:nvPr>
        </p:nvSpPr>
        <p:spPr/>
        <p:txBody>
          <a:bodyPr/>
          <a:lstStyle>
            <a:lvl1pPr>
              <a:defRPr/>
            </a:lvl1pPr>
          </a:lstStyle>
          <a:p>
            <a:pPr>
              <a:defRPr/>
            </a:pPr>
            <a:endParaRPr lang="ar-SA">
              <a:solidFill>
                <a:prstClr val="black">
                  <a:tint val="75000"/>
                </a:prstClr>
              </a:solidFill>
            </a:endParaRPr>
          </a:p>
        </p:txBody>
      </p:sp>
      <p:sp>
        <p:nvSpPr>
          <p:cNvPr id="5" name="عنصر نائب لرقم الشريحة 5"/>
          <p:cNvSpPr>
            <a:spLocks noGrp="1"/>
          </p:cNvSpPr>
          <p:nvPr>
            <p:ph type="sldNum" sz="quarter" idx="12"/>
          </p:nvPr>
        </p:nvSpPr>
        <p:spPr/>
        <p:txBody>
          <a:bodyPr/>
          <a:lstStyle>
            <a:lvl1pPr>
              <a:defRPr/>
            </a:lvl1pPr>
          </a:lstStyle>
          <a:p>
            <a:pPr>
              <a:defRPr/>
            </a:pPr>
            <a:fld id="{4F1941B2-D33C-4B83-A96C-BB16D6B5122D}" type="slidenum">
              <a:rPr lang="ar-SA">
                <a:solidFill>
                  <a:prstClr val="black">
                    <a:tint val="75000"/>
                  </a:prstClr>
                </a:solidFill>
              </a:rPr>
              <a:pPr>
                <a:defRPr/>
              </a:pPr>
              <a:t>‹#›</a:t>
            </a:fld>
            <a:endParaRPr lang="ar-SA">
              <a:solidFill>
                <a:prstClr val="black">
                  <a:tint val="75000"/>
                </a:prstClr>
              </a:solidFill>
            </a:endParaRPr>
          </a:p>
        </p:txBody>
      </p:sp>
    </p:spTree>
    <p:extLst>
      <p:ext uri="{BB962C8B-B14F-4D97-AF65-F5344CB8AC3E}">
        <p14:creationId xmlns:p14="http://schemas.microsoft.com/office/powerpoint/2010/main" val="3975612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sz="half" idx="1"/>
          </p:nvPr>
        </p:nvSpPr>
        <p:spPr>
          <a:xfrm>
            <a:off x="557768" y="1749492"/>
            <a:ext cx="4926952" cy="4948177"/>
          </a:xfrm>
        </p:spPr>
        <p:txBody>
          <a:bodyPr/>
          <a:lstStyle>
            <a:lvl1pPr>
              <a:defRPr sz="3300"/>
            </a:lvl1pPr>
            <a:lvl2pPr>
              <a:defRPr sz="2800"/>
            </a:lvl2pPr>
            <a:lvl3pPr>
              <a:defRPr sz="2300"/>
            </a:lvl3pPr>
            <a:lvl4pPr>
              <a:defRPr sz="2100"/>
            </a:lvl4pPr>
            <a:lvl5pPr>
              <a:defRPr sz="2100"/>
            </a:lvl5pPr>
            <a:lvl6pPr>
              <a:defRPr sz="2100"/>
            </a:lvl6pPr>
            <a:lvl7pPr>
              <a:defRPr sz="2100"/>
            </a:lvl7pPr>
            <a:lvl8pPr>
              <a:defRPr sz="2100"/>
            </a:lvl8pPr>
            <a:lvl9pPr>
              <a:defRPr sz="21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محتوى 3"/>
          <p:cNvSpPr>
            <a:spLocks noGrp="1"/>
          </p:cNvSpPr>
          <p:nvPr>
            <p:ph sz="half" idx="2"/>
          </p:nvPr>
        </p:nvSpPr>
        <p:spPr>
          <a:xfrm>
            <a:off x="5670643" y="1749492"/>
            <a:ext cx="4926952" cy="4948177"/>
          </a:xfrm>
        </p:spPr>
        <p:txBody>
          <a:bodyPr/>
          <a:lstStyle>
            <a:lvl1pPr>
              <a:defRPr sz="3300"/>
            </a:lvl1pPr>
            <a:lvl2pPr>
              <a:defRPr sz="2800"/>
            </a:lvl2pPr>
            <a:lvl3pPr>
              <a:defRPr sz="2300"/>
            </a:lvl3pPr>
            <a:lvl4pPr>
              <a:defRPr sz="2100"/>
            </a:lvl4pPr>
            <a:lvl5pPr>
              <a:defRPr sz="2100"/>
            </a:lvl5pPr>
            <a:lvl6pPr>
              <a:defRPr sz="2100"/>
            </a:lvl6pPr>
            <a:lvl7pPr>
              <a:defRPr sz="2100"/>
            </a:lvl7pPr>
            <a:lvl8pPr>
              <a:defRPr sz="2100"/>
            </a:lvl8pPr>
            <a:lvl9pPr>
              <a:defRPr sz="21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تاريخ 3"/>
          <p:cNvSpPr>
            <a:spLocks noGrp="1"/>
          </p:cNvSpPr>
          <p:nvPr>
            <p:ph type="dt" sz="half" idx="10"/>
          </p:nvPr>
        </p:nvSpPr>
        <p:spPr/>
        <p:txBody>
          <a:bodyPr/>
          <a:lstStyle>
            <a:lvl1pPr>
              <a:defRPr/>
            </a:lvl1pPr>
          </a:lstStyle>
          <a:p>
            <a:pPr>
              <a:defRPr/>
            </a:pPr>
            <a:fld id="{8C14F9CF-8E6E-436A-A7FD-C48CAFFCF508}" type="datetimeFigureOut">
              <a:rPr lang="ar-SA"/>
              <a:pPr>
                <a:defRPr/>
              </a:pPr>
              <a:t>15/11/1442</a:t>
            </a:fld>
            <a:endParaRPr lang="ar-SA"/>
          </a:p>
        </p:txBody>
      </p:sp>
      <p:sp>
        <p:nvSpPr>
          <p:cNvPr id="6" name="عنصر نائب للتذييل 4"/>
          <p:cNvSpPr>
            <a:spLocks noGrp="1"/>
          </p:cNvSpPr>
          <p:nvPr>
            <p:ph type="ftr" sz="quarter" idx="11"/>
          </p:nvPr>
        </p:nvSpPr>
        <p:spPr/>
        <p:txBody>
          <a:bodyPr/>
          <a:lstStyle>
            <a:lvl1pPr>
              <a:defRPr/>
            </a:lvl1pPr>
          </a:lstStyle>
          <a:p>
            <a:pPr>
              <a:defRPr/>
            </a:pPr>
            <a:endParaRPr lang="ar-SA"/>
          </a:p>
        </p:txBody>
      </p:sp>
      <p:sp>
        <p:nvSpPr>
          <p:cNvPr id="7" name="عنصر نائب لرقم الشريحة 5"/>
          <p:cNvSpPr>
            <a:spLocks noGrp="1"/>
          </p:cNvSpPr>
          <p:nvPr>
            <p:ph type="sldNum" sz="quarter" idx="12"/>
          </p:nvPr>
        </p:nvSpPr>
        <p:spPr/>
        <p:txBody>
          <a:bodyPr/>
          <a:lstStyle>
            <a:lvl1pPr>
              <a:defRPr/>
            </a:lvl1pPr>
          </a:lstStyle>
          <a:p>
            <a:pPr>
              <a:defRPr/>
            </a:pPr>
            <a:fld id="{E4E9D0C2-823C-4C6F-BDC8-89FFFFF2105F}" type="slidenum">
              <a:rPr lang="ar-SA"/>
              <a:pPr>
                <a:defRPr/>
              </a:pPr>
              <a:t>‹#›</a:t>
            </a:fld>
            <a:endParaRPr lang="ar-SA"/>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3"/>
          <p:cNvSpPr>
            <a:spLocks noGrp="1"/>
          </p:cNvSpPr>
          <p:nvPr>
            <p:ph type="dt" sz="half" idx="10"/>
          </p:nvPr>
        </p:nvSpPr>
        <p:spPr/>
        <p:txBody>
          <a:bodyPr/>
          <a:lstStyle>
            <a:lvl1pPr>
              <a:defRPr/>
            </a:lvl1pPr>
          </a:lstStyle>
          <a:p>
            <a:pPr>
              <a:defRPr/>
            </a:pPr>
            <a:fld id="{F5605445-64F9-42C0-927F-43D69F9E071A}" type="datetimeFigureOut">
              <a:rPr lang="ar-SA">
                <a:solidFill>
                  <a:prstClr val="black">
                    <a:tint val="75000"/>
                  </a:prstClr>
                </a:solidFill>
              </a:rPr>
              <a:pPr>
                <a:defRPr/>
              </a:pPr>
              <a:t>15/11/1442</a:t>
            </a:fld>
            <a:endParaRPr lang="ar-SA">
              <a:solidFill>
                <a:prstClr val="black">
                  <a:tint val="75000"/>
                </a:prstClr>
              </a:solidFill>
            </a:endParaRPr>
          </a:p>
        </p:txBody>
      </p:sp>
      <p:sp>
        <p:nvSpPr>
          <p:cNvPr id="3" name="عنصر نائب للتذييل 4"/>
          <p:cNvSpPr>
            <a:spLocks noGrp="1"/>
          </p:cNvSpPr>
          <p:nvPr>
            <p:ph type="ftr" sz="quarter" idx="11"/>
          </p:nvPr>
        </p:nvSpPr>
        <p:spPr/>
        <p:txBody>
          <a:bodyPr/>
          <a:lstStyle>
            <a:lvl1pPr>
              <a:defRPr/>
            </a:lvl1pPr>
          </a:lstStyle>
          <a:p>
            <a:pPr>
              <a:defRPr/>
            </a:pPr>
            <a:endParaRPr lang="ar-SA">
              <a:solidFill>
                <a:prstClr val="black">
                  <a:tint val="75000"/>
                </a:prstClr>
              </a:solidFill>
            </a:endParaRPr>
          </a:p>
        </p:txBody>
      </p:sp>
      <p:sp>
        <p:nvSpPr>
          <p:cNvPr id="4" name="عنصر نائب لرقم الشريحة 5"/>
          <p:cNvSpPr>
            <a:spLocks noGrp="1"/>
          </p:cNvSpPr>
          <p:nvPr>
            <p:ph type="sldNum" sz="quarter" idx="12"/>
          </p:nvPr>
        </p:nvSpPr>
        <p:spPr/>
        <p:txBody>
          <a:bodyPr/>
          <a:lstStyle>
            <a:lvl1pPr>
              <a:defRPr/>
            </a:lvl1pPr>
          </a:lstStyle>
          <a:p>
            <a:pPr>
              <a:defRPr/>
            </a:pPr>
            <a:fld id="{185214B2-5D48-4B84-AA6E-E0FD9EE8C1E7}" type="slidenum">
              <a:rPr lang="ar-SA">
                <a:solidFill>
                  <a:prstClr val="black">
                    <a:tint val="75000"/>
                  </a:prstClr>
                </a:solidFill>
              </a:rPr>
              <a:pPr>
                <a:defRPr/>
              </a:pPr>
              <a:t>‹#›</a:t>
            </a:fld>
            <a:endParaRPr lang="ar-SA">
              <a:solidFill>
                <a:prstClr val="black">
                  <a:tint val="75000"/>
                </a:prstClr>
              </a:solidFill>
            </a:endParaRPr>
          </a:p>
        </p:txBody>
      </p:sp>
    </p:spTree>
    <p:extLst>
      <p:ext uri="{BB962C8B-B14F-4D97-AF65-F5344CB8AC3E}">
        <p14:creationId xmlns:p14="http://schemas.microsoft.com/office/powerpoint/2010/main" val="25386218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557769" y="298522"/>
            <a:ext cx="3670038" cy="1270454"/>
          </a:xfrm>
        </p:spPr>
        <p:txBody>
          <a:bodyPr anchor="b"/>
          <a:lstStyle>
            <a:lvl1pPr algn="r">
              <a:defRPr sz="2300" b="1"/>
            </a:lvl1pPr>
          </a:lstStyle>
          <a:p>
            <a:r>
              <a:rPr lang="ar-SA" smtClean="0"/>
              <a:t>انقر لتحرير نمط العنوان الرئيسي</a:t>
            </a:r>
            <a:endParaRPr lang="ar-SA"/>
          </a:p>
        </p:txBody>
      </p:sp>
      <p:sp>
        <p:nvSpPr>
          <p:cNvPr id="3" name="عنصر نائب للمحتوى 2"/>
          <p:cNvSpPr>
            <a:spLocks noGrp="1"/>
          </p:cNvSpPr>
          <p:nvPr>
            <p:ph idx="1"/>
          </p:nvPr>
        </p:nvSpPr>
        <p:spPr>
          <a:xfrm>
            <a:off x="4361437" y="298523"/>
            <a:ext cx="6236158" cy="6399133"/>
          </a:xfrm>
        </p:spPr>
        <p:txBody>
          <a:bodyPr/>
          <a:lstStyle>
            <a:lvl1pPr>
              <a:defRPr sz="3700"/>
            </a:lvl1pPr>
            <a:lvl2pPr>
              <a:defRPr sz="3300"/>
            </a:lvl2pPr>
            <a:lvl3pPr>
              <a:defRPr sz="2800"/>
            </a:lvl3pPr>
            <a:lvl4pPr>
              <a:defRPr sz="2300"/>
            </a:lvl4pPr>
            <a:lvl5pPr>
              <a:defRPr sz="2300"/>
            </a:lvl5pPr>
            <a:lvl6pPr>
              <a:defRPr sz="2300"/>
            </a:lvl6pPr>
            <a:lvl7pPr>
              <a:defRPr sz="2300"/>
            </a:lvl7pPr>
            <a:lvl8pPr>
              <a:defRPr sz="2300"/>
            </a:lvl8pPr>
            <a:lvl9pPr>
              <a:defRPr sz="23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نص 3"/>
          <p:cNvSpPr>
            <a:spLocks noGrp="1"/>
          </p:cNvSpPr>
          <p:nvPr>
            <p:ph type="body" sz="half" idx="2"/>
          </p:nvPr>
        </p:nvSpPr>
        <p:spPr>
          <a:xfrm>
            <a:off x="557769" y="1568977"/>
            <a:ext cx="3670038" cy="5128679"/>
          </a:xfrm>
        </p:spPr>
        <p:txBody>
          <a:bodyPr/>
          <a:lstStyle>
            <a:lvl1pPr marL="0" indent="0">
              <a:buNone/>
              <a:defRPr sz="1600"/>
            </a:lvl1pPr>
            <a:lvl2pPr marL="532912" indent="0">
              <a:buNone/>
              <a:defRPr sz="1400"/>
            </a:lvl2pPr>
            <a:lvl3pPr marL="1065825" indent="0">
              <a:buNone/>
              <a:defRPr sz="1200"/>
            </a:lvl3pPr>
            <a:lvl4pPr marL="1598737" indent="0">
              <a:buNone/>
              <a:defRPr sz="1000"/>
            </a:lvl4pPr>
            <a:lvl5pPr marL="2131649" indent="0">
              <a:buNone/>
              <a:defRPr sz="1000"/>
            </a:lvl5pPr>
            <a:lvl6pPr marL="2664562" indent="0">
              <a:buNone/>
              <a:defRPr sz="1000"/>
            </a:lvl6pPr>
            <a:lvl7pPr marL="3197474" indent="0">
              <a:buNone/>
              <a:defRPr sz="1000"/>
            </a:lvl7pPr>
            <a:lvl8pPr marL="3730386" indent="0">
              <a:buNone/>
              <a:defRPr sz="1000"/>
            </a:lvl8pPr>
            <a:lvl9pPr marL="4263299" indent="0">
              <a:buNone/>
              <a:defRPr sz="1000"/>
            </a:lvl9pPr>
          </a:lstStyle>
          <a:p>
            <a:pPr lvl="0"/>
            <a:r>
              <a:rPr lang="ar-SA" smtClean="0"/>
              <a:t>انقر لتحرير أنماط النص الرئيسي</a:t>
            </a:r>
          </a:p>
        </p:txBody>
      </p:sp>
      <p:sp>
        <p:nvSpPr>
          <p:cNvPr id="5" name="عنصر نائب للتاريخ 3"/>
          <p:cNvSpPr>
            <a:spLocks noGrp="1"/>
          </p:cNvSpPr>
          <p:nvPr>
            <p:ph type="dt" sz="half" idx="10"/>
          </p:nvPr>
        </p:nvSpPr>
        <p:spPr/>
        <p:txBody>
          <a:bodyPr/>
          <a:lstStyle>
            <a:lvl1pPr>
              <a:defRPr/>
            </a:lvl1pPr>
          </a:lstStyle>
          <a:p>
            <a:pPr>
              <a:defRPr/>
            </a:pPr>
            <a:fld id="{9AD29AA6-E08D-44C2-9D70-E919137549B4}" type="datetimeFigureOut">
              <a:rPr lang="ar-SA">
                <a:solidFill>
                  <a:prstClr val="black">
                    <a:tint val="75000"/>
                  </a:prstClr>
                </a:solidFill>
              </a:rPr>
              <a:pPr>
                <a:defRPr/>
              </a:pPr>
              <a:t>15/11/1442</a:t>
            </a:fld>
            <a:endParaRPr lang="ar-SA">
              <a:solidFill>
                <a:prstClr val="black">
                  <a:tint val="75000"/>
                </a:prstClr>
              </a:solidFill>
            </a:endParaRPr>
          </a:p>
        </p:txBody>
      </p:sp>
      <p:sp>
        <p:nvSpPr>
          <p:cNvPr id="6" name="عنصر نائب للتذييل 4"/>
          <p:cNvSpPr>
            <a:spLocks noGrp="1"/>
          </p:cNvSpPr>
          <p:nvPr>
            <p:ph type="ftr" sz="quarter" idx="11"/>
          </p:nvPr>
        </p:nvSpPr>
        <p:spPr/>
        <p:txBody>
          <a:bodyPr/>
          <a:lstStyle>
            <a:lvl1pPr>
              <a:defRPr/>
            </a:lvl1pPr>
          </a:lstStyle>
          <a:p>
            <a:pPr>
              <a:defRPr/>
            </a:pPr>
            <a:endParaRPr lang="ar-SA">
              <a:solidFill>
                <a:prstClr val="black">
                  <a:tint val="75000"/>
                </a:prstClr>
              </a:solidFill>
            </a:endParaRPr>
          </a:p>
        </p:txBody>
      </p:sp>
      <p:sp>
        <p:nvSpPr>
          <p:cNvPr id="7" name="عنصر نائب لرقم الشريحة 5"/>
          <p:cNvSpPr>
            <a:spLocks noGrp="1"/>
          </p:cNvSpPr>
          <p:nvPr>
            <p:ph type="sldNum" sz="quarter" idx="12"/>
          </p:nvPr>
        </p:nvSpPr>
        <p:spPr/>
        <p:txBody>
          <a:bodyPr/>
          <a:lstStyle>
            <a:lvl1pPr>
              <a:defRPr/>
            </a:lvl1pPr>
          </a:lstStyle>
          <a:p>
            <a:pPr>
              <a:defRPr/>
            </a:pPr>
            <a:fld id="{DEB681A4-9A7E-4CE3-A332-BA8C85F1E2A4}" type="slidenum">
              <a:rPr lang="ar-SA">
                <a:solidFill>
                  <a:prstClr val="black">
                    <a:tint val="75000"/>
                  </a:prstClr>
                </a:solidFill>
              </a:rPr>
              <a:pPr>
                <a:defRPr/>
              </a:pPr>
              <a:t>‹#›</a:t>
            </a:fld>
            <a:endParaRPr lang="ar-SA">
              <a:solidFill>
                <a:prstClr val="black">
                  <a:tint val="75000"/>
                </a:prstClr>
              </a:solidFill>
            </a:endParaRPr>
          </a:p>
        </p:txBody>
      </p:sp>
    </p:spTree>
    <p:extLst>
      <p:ext uri="{BB962C8B-B14F-4D97-AF65-F5344CB8AC3E}">
        <p14:creationId xmlns:p14="http://schemas.microsoft.com/office/powerpoint/2010/main" val="13305402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2186529" y="5248434"/>
            <a:ext cx="6693218" cy="619607"/>
          </a:xfrm>
        </p:spPr>
        <p:txBody>
          <a:bodyPr anchor="b"/>
          <a:lstStyle>
            <a:lvl1pPr algn="r">
              <a:defRPr sz="2300" b="1"/>
            </a:lvl1pPr>
          </a:lstStyle>
          <a:p>
            <a:r>
              <a:rPr lang="ar-SA" smtClean="0"/>
              <a:t>انقر لتحرير نمط العنوان الرئيسي</a:t>
            </a:r>
            <a:endParaRPr lang="ar-SA"/>
          </a:p>
        </p:txBody>
      </p:sp>
      <p:sp>
        <p:nvSpPr>
          <p:cNvPr id="3" name="عنصر نائب للصورة 2"/>
          <p:cNvSpPr>
            <a:spLocks noGrp="1"/>
          </p:cNvSpPr>
          <p:nvPr>
            <p:ph type="pic" idx="1"/>
          </p:nvPr>
        </p:nvSpPr>
        <p:spPr>
          <a:xfrm>
            <a:off x="2186529" y="669939"/>
            <a:ext cx="6693218" cy="4498658"/>
          </a:xfrm>
        </p:spPr>
        <p:txBody>
          <a:bodyPr rtlCol="1">
            <a:normAutofit/>
          </a:bodyPr>
          <a:lstStyle>
            <a:lvl1pPr marL="0" indent="0">
              <a:buNone/>
              <a:defRPr sz="3700"/>
            </a:lvl1pPr>
            <a:lvl2pPr marL="532912" indent="0">
              <a:buNone/>
              <a:defRPr sz="3300"/>
            </a:lvl2pPr>
            <a:lvl3pPr marL="1065825" indent="0">
              <a:buNone/>
              <a:defRPr sz="2800"/>
            </a:lvl3pPr>
            <a:lvl4pPr marL="1598737" indent="0">
              <a:buNone/>
              <a:defRPr sz="2300"/>
            </a:lvl4pPr>
            <a:lvl5pPr marL="2131649" indent="0">
              <a:buNone/>
              <a:defRPr sz="2300"/>
            </a:lvl5pPr>
            <a:lvl6pPr marL="2664562" indent="0">
              <a:buNone/>
              <a:defRPr sz="2300"/>
            </a:lvl6pPr>
            <a:lvl7pPr marL="3197474" indent="0">
              <a:buNone/>
              <a:defRPr sz="2300"/>
            </a:lvl7pPr>
            <a:lvl8pPr marL="3730386" indent="0">
              <a:buNone/>
              <a:defRPr sz="2300"/>
            </a:lvl8pPr>
            <a:lvl9pPr marL="4263299" indent="0">
              <a:buNone/>
              <a:defRPr sz="2300"/>
            </a:lvl9pPr>
          </a:lstStyle>
          <a:p>
            <a:pPr lvl="0"/>
            <a:endParaRPr lang="ar-SA" noProof="0"/>
          </a:p>
        </p:txBody>
      </p:sp>
      <p:sp>
        <p:nvSpPr>
          <p:cNvPr id="4" name="عنصر نائب للنص 3"/>
          <p:cNvSpPr>
            <a:spLocks noGrp="1"/>
          </p:cNvSpPr>
          <p:nvPr>
            <p:ph type="body" sz="half" idx="2"/>
          </p:nvPr>
        </p:nvSpPr>
        <p:spPr>
          <a:xfrm>
            <a:off x="2186529" y="5868042"/>
            <a:ext cx="6693218" cy="879945"/>
          </a:xfrm>
        </p:spPr>
        <p:txBody>
          <a:bodyPr/>
          <a:lstStyle>
            <a:lvl1pPr marL="0" indent="0">
              <a:buNone/>
              <a:defRPr sz="1600"/>
            </a:lvl1pPr>
            <a:lvl2pPr marL="532912" indent="0">
              <a:buNone/>
              <a:defRPr sz="1400"/>
            </a:lvl2pPr>
            <a:lvl3pPr marL="1065825" indent="0">
              <a:buNone/>
              <a:defRPr sz="1200"/>
            </a:lvl3pPr>
            <a:lvl4pPr marL="1598737" indent="0">
              <a:buNone/>
              <a:defRPr sz="1000"/>
            </a:lvl4pPr>
            <a:lvl5pPr marL="2131649" indent="0">
              <a:buNone/>
              <a:defRPr sz="1000"/>
            </a:lvl5pPr>
            <a:lvl6pPr marL="2664562" indent="0">
              <a:buNone/>
              <a:defRPr sz="1000"/>
            </a:lvl6pPr>
            <a:lvl7pPr marL="3197474" indent="0">
              <a:buNone/>
              <a:defRPr sz="1000"/>
            </a:lvl7pPr>
            <a:lvl8pPr marL="3730386" indent="0">
              <a:buNone/>
              <a:defRPr sz="1000"/>
            </a:lvl8pPr>
            <a:lvl9pPr marL="4263299" indent="0">
              <a:buNone/>
              <a:defRPr sz="1000"/>
            </a:lvl9pPr>
          </a:lstStyle>
          <a:p>
            <a:pPr lvl="0"/>
            <a:r>
              <a:rPr lang="ar-SA" smtClean="0"/>
              <a:t>انقر لتحرير أنماط النص الرئيسي</a:t>
            </a:r>
          </a:p>
        </p:txBody>
      </p:sp>
      <p:sp>
        <p:nvSpPr>
          <p:cNvPr id="5" name="عنصر نائب للتاريخ 3"/>
          <p:cNvSpPr>
            <a:spLocks noGrp="1"/>
          </p:cNvSpPr>
          <p:nvPr>
            <p:ph type="dt" sz="half" idx="10"/>
          </p:nvPr>
        </p:nvSpPr>
        <p:spPr/>
        <p:txBody>
          <a:bodyPr/>
          <a:lstStyle>
            <a:lvl1pPr>
              <a:defRPr/>
            </a:lvl1pPr>
          </a:lstStyle>
          <a:p>
            <a:pPr>
              <a:defRPr/>
            </a:pPr>
            <a:fld id="{2FC2A26E-8D9F-4D84-90D3-09489E5CE4F1}" type="datetimeFigureOut">
              <a:rPr lang="ar-SA">
                <a:solidFill>
                  <a:prstClr val="black">
                    <a:tint val="75000"/>
                  </a:prstClr>
                </a:solidFill>
              </a:rPr>
              <a:pPr>
                <a:defRPr/>
              </a:pPr>
              <a:t>15/11/1442</a:t>
            </a:fld>
            <a:endParaRPr lang="ar-SA">
              <a:solidFill>
                <a:prstClr val="black">
                  <a:tint val="75000"/>
                </a:prstClr>
              </a:solidFill>
            </a:endParaRPr>
          </a:p>
        </p:txBody>
      </p:sp>
      <p:sp>
        <p:nvSpPr>
          <p:cNvPr id="6" name="عنصر نائب للتذييل 4"/>
          <p:cNvSpPr>
            <a:spLocks noGrp="1"/>
          </p:cNvSpPr>
          <p:nvPr>
            <p:ph type="ftr" sz="quarter" idx="11"/>
          </p:nvPr>
        </p:nvSpPr>
        <p:spPr/>
        <p:txBody>
          <a:bodyPr/>
          <a:lstStyle>
            <a:lvl1pPr>
              <a:defRPr/>
            </a:lvl1pPr>
          </a:lstStyle>
          <a:p>
            <a:pPr>
              <a:defRPr/>
            </a:pPr>
            <a:endParaRPr lang="ar-SA">
              <a:solidFill>
                <a:prstClr val="black">
                  <a:tint val="75000"/>
                </a:prstClr>
              </a:solidFill>
            </a:endParaRPr>
          </a:p>
        </p:txBody>
      </p:sp>
      <p:sp>
        <p:nvSpPr>
          <p:cNvPr id="7" name="عنصر نائب لرقم الشريحة 5"/>
          <p:cNvSpPr>
            <a:spLocks noGrp="1"/>
          </p:cNvSpPr>
          <p:nvPr>
            <p:ph type="sldNum" sz="quarter" idx="12"/>
          </p:nvPr>
        </p:nvSpPr>
        <p:spPr/>
        <p:txBody>
          <a:bodyPr/>
          <a:lstStyle>
            <a:lvl1pPr>
              <a:defRPr/>
            </a:lvl1pPr>
          </a:lstStyle>
          <a:p>
            <a:pPr>
              <a:defRPr/>
            </a:pPr>
            <a:fld id="{F762FC52-48D6-4DF1-90DB-CF42AEC3C888}" type="slidenum">
              <a:rPr lang="ar-SA">
                <a:solidFill>
                  <a:prstClr val="black">
                    <a:tint val="75000"/>
                  </a:prstClr>
                </a:solidFill>
              </a:rPr>
              <a:pPr>
                <a:defRPr/>
              </a:pPr>
              <a:t>‹#›</a:t>
            </a:fld>
            <a:endParaRPr lang="ar-SA">
              <a:solidFill>
                <a:prstClr val="black">
                  <a:tint val="75000"/>
                </a:prstClr>
              </a:solidFill>
            </a:endParaRPr>
          </a:p>
        </p:txBody>
      </p:sp>
    </p:spTree>
    <p:extLst>
      <p:ext uri="{BB962C8B-B14F-4D97-AF65-F5344CB8AC3E}">
        <p14:creationId xmlns:p14="http://schemas.microsoft.com/office/powerpoint/2010/main" val="14408336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lvl1pPr>
              <a:defRPr/>
            </a:lvl1pPr>
          </a:lstStyle>
          <a:p>
            <a:pPr>
              <a:defRPr/>
            </a:pPr>
            <a:fld id="{424EF80A-0599-42B4-9E1F-F4F4CC6E0FDA}" type="datetimeFigureOut">
              <a:rPr lang="ar-SA">
                <a:solidFill>
                  <a:prstClr val="black">
                    <a:tint val="75000"/>
                  </a:prstClr>
                </a:solidFill>
              </a:rPr>
              <a:pPr>
                <a:defRPr/>
              </a:pPr>
              <a:t>15/11/1442</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lvl1pPr>
              <a:defRPr/>
            </a:lvl1pPr>
          </a:lstStyle>
          <a:p>
            <a:pPr>
              <a:defRPr/>
            </a:pPr>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lvl1pPr>
              <a:defRPr/>
            </a:lvl1pPr>
          </a:lstStyle>
          <a:p>
            <a:pPr>
              <a:defRPr/>
            </a:pPr>
            <a:fld id="{66CD1E8E-5F26-4EF8-AA7A-07CCA0675A52}" type="slidenum">
              <a:rPr lang="ar-SA">
                <a:solidFill>
                  <a:prstClr val="black">
                    <a:tint val="75000"/>
                  </a:prstClr>
                </a:solidFill>
              </a:rPr>
              <a:pPr>
                <a:defRPr/>
              </a:pPr>
              <a:t>‹#›</a:t>
            </a:fld>
            <a:endParaRPr lang="ar-SA">
              <a:solidFill>
                <a:prstClr val="black">
                  <a:tint val="75000"/>
                </a:prstClr>
              </a:solidFill>
            </a:endParaRPr>
          </a:p>
        </p:txBody>
      </p:sp>
    </p:spTree>
    <p:extLst>
      <p:ext uri="{BB962C8B-B14F-4D97-AF65-F5344CB8AC3E}">
        <p14:creationId xmlns:p14="http://schemas.microsoft.com/office/powerpoint/2010/main" val="34479961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8087638" y="300259"/>
            <a:ext cx="2509957" cy="6397397"/>
          </a:xfrm>
        </p:spPr>
        <p:txBody>
          <a:bodyPr vert="eaVert"/>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a:xfrm>
            <a:off x="557768" y="300259"/>
            <a:ext cx="7343947" cy="6397397"/>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lvl1pPr>
              <a:defRPr/>
            </a:lvl1pPr>
          </a:lstStyle>
          <a:p>
            <a:pPr>
              <a:defRPr/>
            </a:pPr>
            <a:fld id="{E8320667-0E31-416B-9AD7-E2B4FD4123F8}" type="datetimeFigureOut">
              <a:rPr lang="ar-SA">
                <a:solidFill>
                  <a:prstClr val="black">
                    <a:tint val="75000"/>
                  </a:prstClr>
                </a:solidFill>
              </a:rPr>
              <a:pPr>
                <a:defRPr/>
              </a:pPr>
              <a:t>15/11/1442</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lvl1pPr>
              <a:defRPr/>
            </a:lvl1pPr>
          </a:lstStyle>
          <a:p>
            <a:pPr>
              <a:defRPr/>
            </a:pPr>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lvl1pPr>
              <a:defRPr/>
            </a:lvl1pPr>
          </a:lstStyle>
          <a:p>
            <a:pPr>
              <a:defRPr/>
            </a:pPr>
            <a:fld id="{43E7B857-E15F-477E-9CD0-C32B75D438B5}" type="slidenum">
              <a:rPr lang="ar-SA">
                <a:solidFill>
                  <a:prstClr val="black">
                    <a:tint val="75000"/>
                  </a:prstClr>
                </a:solidFill>
              </a:rPr>
              <a:pPr>
                <a:defRPr/>
              </a:pPr>
              <a:t>‹#›</a:t>
            </a:fld>
            <a:endParaRPr lang="ar-SA">
              <a:solidFill>
                <a:prstClr val="black">
                  <a:tint val="75000"/>
                </a:prstClr>
              </a:solidFill>
            </a:endParaRPr>
          </a:p>
        </p:txBody>
      </p:sp>
    </p:spTree>
    <p:extLst>
      <p:ext uri="{BB962C8B-B14F-4D97-AF65-F5344CB8AC3E}">
        <p14:creationId xmlns:p14="http://schemas.microsoft.com/office/powerpoint/2010/main" val="1737517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557768" y="1678319"/>
            <a:ext cx="4928889" cy="699444"/>
          </a:xfrm>
        </p:spPr>
        <p:txBody>
          <a:bodyPr anchor="b"/>
          <a:lstStyle>
            <a:lvl1pPr marL="0" indent="0">
              <a:buNone/>
              <a:defRPr sz="2800" b="1"/>
            </a:lvl1pPr>
            <a:lvl2pPr marL="531965" indent="0">
              <a:buNone/>
              <a:defRPr sz="2300" b="1"/>
            </a:lvl2pPr>
            <a:lvl3pPr marL="1063931" indent="0">
              <a:buNone/>
              <a:defRPr sz="2100" b="1"/>
            </a:lvl3pPr>
            <a:lvl4pPr marL="1595894" indent="0">
              <a:buNone/>
              <a:defRPr sz="1900" b="1"/>
            </a:lvl4pPr>
            <a:lvl5pPr marL="2127856" indent="0">
              <a:buNone/>
              <a:defRPr sz="1900" b="1"/>
            </a:lvl5pPr>
            <a:lvl6pPr marL="2659826" indent="0">
              <a:buNone/>
              <a:defRPr sz="1900" b="1"/>
            </a:lvl6pPr>
            <a:lvl7pPr marL="3191787" indent="0">
              <a:buNone/>
              <a:defRPr sz="1900" b="1"/>
            </a:lvl7pPr>
            <a:lvl8pPr marL="3723752" indent="0">
              <a:buNone/>
              <a:defRPr sz="1900" b="1"/>
            </a:lvl8pPr>
            <a:lvl9pPr marL="4255717" indent="0">
              <a:buNone/>
              <a:defRPr sz="19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557768" y="2377763"/>
            <a:ext cx="4928889" cy="4319892"/>
          </a:xfrm>
        </p:spPr>
        <p:txBody>
          <a:bodyPr/>
          <a:lstStyle>
            <a:lvl1pPr>
              <a:defRPr sz="2800"/>
            </a:lvl1pPr>
            <a:lvl2pPr>
              <a:defRPr sz="2300"/>
            </a:lvl2pPr>
            <a:lvl3pPr>
              <a:defRPr sz="2100"/>
            </a:lvl3pPr>
            <a:lvl4pPr>
              <a:defRPr sz="1900"/>
            </a:lvl4pPr>
            <a:lvl5pPr>
              <a:defRPr sz="1900"/>
            </a:lvl5pPr>
            <a:lvl6pPr>
              <a:defRPr sz="1900"/>
            </a:lvl6pPr>
            <a:lvl7pPr>
              <a:defRPr sz="1900"/>
            </a:lvl7pPr>
            <a:lvl8pPr>
              <a:defRPr sz="1900"/>
            </a:lvl8pPr>
            <a:lvl9pPr>
              <a:defRPr sz="19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نص 4"/>
          <p:cNvSpPr>
            <a:spLocks noGrp="1"/>
          </p:cNvSpPr>
          <p:nvPr>
            <p:ph type="body" sz="quarter" idx="3"/>
          </p:nvPr>
        </p:nvSpPr>
        <p:spPr>
          <a:xfrm>
            <a:off x="5666785" y="1678319"/>
            <a:ext cx="4930825" cy="699444"/>
          </a:xfrm>
        </p:spPr>
        <p:txBody>
          <a:bodyPr anchor="b"/>
          <a:lstStyle>
            <a:lvl1pPr marL="0" indent="0">
              <a:buNone/>
              <a:defRPr sz="2800" b="1"/>
            </a:lvl1pPr>
            <a:lvl2pPr marL="531965" indent="0">
              <a:buNone/>
              <a:defRPr sz="2300" b="1"/>
            </a:lvl2pPr>
            <a:lvl3pPr marL="1063931" indent="0">
              <a:buNone/>
              <a:defRPr sz="2100" b="1"/>
            </a:lvl3pPr>
            <a:lvl4pPr marL="1595894" indent="0">
              <a:buNone/>
              <a:defRPr sz="1900" b="1"/>
            </a:lvl4pPr>
            <a:lvl5pPr marL="2127856" indent="0">
              <a:buNone/>
              <a:defRPr sz="1900" b="1"/>
            </a:lvl5pPr>
            <a:lvl6pPr marL="2659826" indent="0">
              <a:buNone/>
              <a:defRPr sz="1900" b="1"/>
            </a:lvl6pPr>
            <a:lvl7pPr marL="3191787" indent="0">
              <a:buNone/>
              <a:defRPr sz="1900" b="1"/>
            </a:lvl7pPr>
            <a:lvl8pPr marL="3723752" indent="0">
              <a:buNone/>
              <a:defRPr sz="1900" b="1"/>
            </a:lvl8pPr>
            <a:lvl9pPr marL="4255717" indent="0">
              <a:buNone/>
              <a:defRPr sz="19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5666785" y="2377763"/>
            <a:ext cx="4930825" cy="4319892"/>
          </a:xfrm>
        </p:spPr>
        <p:txBody>
          <a:bodyPr/>
          <a:lstStyle>
            <a:lvl1pPr>
              <a:defRPr sz="2800"/>
            </a:lvl1pPr>
            <a:lvl2pPr>
              <a:defRPr sz="2300"/>
            </a:lvl2pPr>
            <a:lvl3pPr>
              <a:defRPr sz="2100"/>
            </a:lvl3pPr>
            <a:lvl4pPr>
              <a:defRPr sz="1900"/>
            </a:lvl4pPr>
            <a:lvl5pPr>
              <a:defRPr sz="1900"/>
            </a:lvl5pPr>
            <a:lvl6pPr>
              <a:defRPr sz="1900"/>
            </a:lvl6pPr>
            <a:lvl7pPr>
              <a:defRPr sz="1900"/>
            </a:lvl7pPr>
            <a:lvl8pPr>
              <a:defRPr sz="1900"/>
            </a:lvl8pPr>
            <a:lvl9pPr>
              <a:defRPr sz="19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عنصر نائب للتاريخ 3"/>
          <p:cNvSpPr>
            <a:spLocks noGrp="1"/>
          </p:cNvSpPr>
          <p:nvPr>
            <p:ph type="dt" sz="half" idx="10"/>
          </p:nvPr>
        </p:nvSpPr>
        <p:spPr/>
        <p:txBody>
          <a:bodyPr/>
          <a:lstStyle>
            <a:lvl1pPr>
              <a:defRPr/>
            </a:lvl1pPr>
          </a:lstStyle>
          <a:p>
            <a:pPr>
              <a:defRPr/>
            </a:pPr>
            <a:fld id="{A2E029BB-07F5-4AE3-8688-AF1AB4A850C8}" type="datetimeFigureOut">
              <a:rPr lang="ar-SA"/>
              <a:pPr>
                <a:defRPr/>
              </a:pPr>
              <a:t>15/11/1442</a:t>
            </a:fld>
            <a:endParaRPr lang="ar-SA"/>
          </a:p>
        </p:txBody>
      </p:sp>
      <p:sp>
        <p:nvSpPr>
          <p:cNvPr id="8" name="عنصر نائب للتذييل 4"/>
          <p:cNvSpPr>
            <a:spLocks noGrp="1"/>
          </p:cNvSpPr>
          <p:nvPr>
            <p:ph type="ftr" sz="quarter" idx="11"/>
          </p:nvPr>
        </p:nvSpPr>
        <p:spPr/>
        <p:txBody>
          <a:bodyPr/>
          <a:lstStyle>
            <a:lvl1pPr>
              <a:defRPr/>
            </a:lvl1pPr>
          </a:lstStyle>
          <a:p>
            <a:pPr>
              <a:defRPr/>
            </a:pPr>
            <a:endParaRPr lang="ar-SA"/>
          </a:p>
        </p:txBody>
      </p:sp>
      <p:sp>
        <p:nvSpPr>
          <p:cNvPr id="9" name="عنصر نائب لرقم الشريحة 5"/>
          <p:cNvSpPr>
            <a:spLocks noGrp="1"/>
          </p:cNvSpPr>
          <p:nvPr>
            <p:ph type="sldNum" sz="quarter" idx="12"/>
          </p:nvPr>
        </p:nvSpPr>
        <p:spPr/>
        <p:txBody>
          <a:bodyPr/>
          <a:lstStyle>
            <a:lvl1pPr>
              <a:defRPr/>
            </a:lvl1pPr>
          </a:lstStyle>
          <a:p>
            <a:pPr>
              <a:defRPr/>
            </a:pPr>
            <a:fld id="{17473933-164E-4E2C-8618-653CA61EB58C}" type="slidenum">
              <a:rPr lang="ar-SA"/>
              <a:pPr>
                <a:defRPr/>
              </a:pPr>
              <a:t>‹#›</a:t>
            </a:fld>
            <a:endParaRPr lang="ar-S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تاريخ 3"/>
          <p:cNvSpPr>
            <a:spLocks noGrp="1"/>
          </p:cNvSpPr>
          <p:nvPr>
            <p:ph type="dt" sz="half" idx="10"/>
          </p:nvPr>
        </p:nvSpPr>
        <p:spPr/>
        <p:txBody>
          <a:bodyPr/>
          <a:lstStyle>
            <a:lvl1pPr>
              <a:defRPr/>
            </a:lvl1pPr>
          </a:lstStyle>
          <a:p>
            <a:pPr>
              <a:defRPr/>
            </a:pPr>
            <a:fld id="{00E26087-95C5-4A97-AC9E-9C9EBCCD3477}" type="datetimeFigureOut">
              <a:rPr lang="ar-SA"/>
              <a:pPr>
                <a:defRPr/>
              </a:pPr>
              <a:t>15/11/1442</a:t>
            </a:fld>
            <a:endParaRPr lang="ar-SA"/>
          </a:p>
        </p:txBody>
      </p:sp>
      <p:sp>
        <p:nvSpPr>
          <p:cNvPr id="4" name="عنصر نائب للتذييل 4"/>
          <p:cNvSpPr>
            <a:spLocks noGrp="1"/>
          </p:cNvSpPr>
          <p:nvPr>
            <p:ph type="ftr" sz="quarter" idx="11"/>
          </p:nvPr>
        </p:nvSpPr>
        <p:spPr/>
        <p:txBody>
          <a:bodyPr/>
          <a:lstStyle>
            <a:lvl1pPr>
              <a:defRPr/>
            </a:lvl1pPr>
          </a:lstStyle>
          <a:p>
            <a:pPr>
              <a:defRPr/>
            </a:pPr>
            <a:endParaRPr lang="ar-SA"/>
          </a:p>
        </p:txBody>
      </p:sp>
      <p:sp>
        <p:nvSpPr>
          <p:cNvPr id="5" name="عنصر نائب لرقم الشريحة 5"/>
          <p:cNvSpPr>
            <a:spLocks noGrp="1"/>
          </p:cNvSpPr>
          <p:nvPr>
            <p:ph type="sldNum" sz="quarter" idx="12"/>
          </p:nvPr>
        </p:nvSpPr>
        <p:spPr/>
        <p:txBody>
          <a:bodyPr/>
          <a:lstStyle>
            <a:lvl1pPr>
              <a:defRPr/>
            </a:lvl1pPr>
          </a:lstStyle>
          <a:p>
            <a:pPr>
              <a:defRPr/>
            </a:pPr>
            <a:fld id="{4F1941B2-D33C-4B83-A96C-BB16D6B5122D}" type="slidenum">
              <a:rPr lang="ar-SA"/>
              <a:pPr>
                <a:defRPr/>
              </a:pPr>
              <a:t>‹#›</a:t>
            </a:fld>
            <a:endParaRPr lang="ar-S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3"/>
          <p:cNvSpPr>
            <a:spLocks noGrp="1"/>
          </p:cNvSpPr>
          <p:nvPr>
            <p:ph type="dt" sz="half" idx="10"/>
          </p:nvPr>
        </p:nvSpPr>
        <p:spPr/>
        <p:txBody>
          <a:bodyPr/>
          <a:lstStyle>
            <a:lvl1pPr>
              <a:defRPr/>
            </a:lvl1pPr>
          </a:lstStyle>
          <a:p>
            <a:pPr>
              <a:defRPr/>
            </a:pPr>
            <a:fld id="{F5605445-64F9-42C0-927F-43D69F9E071A}" type="datetimeFigureOut">
              <a:rPr lang="ar-SA"/>
              <a:pPr>
                <a:defRPr/>
              </a:pPr>
              <a:t>15/11/1442</a:t>
            </a:fld>
            <a:endParaRPr lang="ar-SA"/>
          </a:p>
        </p:txBody>
      </p:sp>
      <p:sp>
        <p:nvSpPr>
          <p:cNvPr id="3" name="عنصر نائب للتذييل 4"/>
          <p:cNvSpPr>
            <a:spLocks noGrp="1"/>
          </p:cNvSpPr>
          <p:nvPr>
            <p:ph type="ftr" sz="quarter" idx="11"/>
          </p:nvPr>
        </p:nvSpPr>
        <p:spPr/>
        <p:txBody>
          <a:bodyPr/>
          <a:lstStyle>
            <a:lvl1pPr>
              <a:defRPr/>
            </a:lvl1pPr>
          </a:lstStyle>
          <a:p>
            <a:pPr>
              <a:defRPr/>
            </a:pPr>
            <a:endParaRPr lang="ar-SA"/>
          </a:p>
        </p:txBody>
      </p:sp>
      <p:sp>
        <p:nvSpPr>
          <p:cNvPr id="4" name="عنصر نائب لرقم الشريحة 5"/>
          <p:cNvSpPr>
            <a:spLocks noGrp="1"/>
          </p:cNvSpPr>
          <p:nvPr>
            <p:ph type="sldNum" sz="quarter" idx="12"/>
          </p:nvPr>
        </p:nvSpPr>
        <p:spPr/>
        <p:txBody>
          <a:bodyPr/>
          <a:lstStyle>
            <a:lvl1pPr>
              <a:defRPr/>
            </a:lvl1pPr>
          </a:lstStyle>
          <a:p>
            <a:pPr>
              <a:defRPr/>
            </a:pPr>
            <a:fld id="{185214B2-5D48-4B84-AA6E-E0FD9EE8C1E7}" type="slidenum">
              <a:rPr lang="ar-SA"/>
              <a:pPr>
                <a:defRPr/>
              </a:pPr>
              <a:t>‹#›</a:t>
            </a:fld>
            <a:endParaRPr lang="ar-S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557772" y="298522"/>
            <a:ext cx="3670038" cy="1270454"/>
          </a:xfrm>
        </p:spPr>
        <p:txBody>
          <a:bodyPr anchor="b"/>
          <a:lstStyle>
            <a:lvl1pPr algn="r">
              <a:defRPr sz="2300" b="1"/>
            </a:lvl1pPr>
          </a:lstStyle>
          <a:p>
            <a:r>
              <a:rPr lang="ar-SA" smtClean="0"/>
              <a:t>انقر لتحرير نمط العنوان الرئيسي</a:t>
            </a:r>
            <a:endParaRPr lang="ar-SA"/>
          </a:p>
        </p:txBody>
      </p:sp>
      <p:sp>
        <p:nvSpPr>
          <p:cNvPr id="3" name="عنصر نائب للمحتوى 2"/>
          <p:cNvSpPr>
            <a:spLocks noGrp="1"/>
          </p:cNvSpPr>
          <p:nvPr>
            <p:ph idx="1"/>
          </p:nvPr>
        </p:nvSpPr>
        <p:spPr>
          <a:xfrm>
            <a:off x="4361437" y="298536"/>
            <a:ext cx="6236158" cy="6399133"/>
          </a:xfrm>
        </p:spPr>
        <p:txBody>
          <a:bodyPr/>
          <a:lstStyle>
            <a:lvl1pPr>
              <a:defRPr sz="3700"/>
            </a:lvl1pPr>
            <a:lvl2pPr>
              <a:defRPr sz="3300"/>
            </a:lvl2pPr>
            <a:lvl3pPr>
              <a:defRPr sz="2800"/>
            </a:lvl3pPr>
            <a:lvl4pPr>
              <a:defRPr sz="2300"/>
            </a:lvl4pPr>
            <a:lvl5pPr>
              <a:defRPr sz="2300"/>
            </a:lvl5pPr>
            <a:lvl6pPr>
              <a:defRPr sz="2300"/>
            </a:lvl6pPr>
            <a:lvl7pPr>
              <a:defRPr sz="2300"/>
            </a:lvl7pPr>
            <a:lvl8pPr>
              <a:defRPr sz="2300"/>
            </a:lvl8pPr>
            <a:lvl9pPr>
              <a:defRPr sz="23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نص 3"/>
          <p:cNvSpPr>
            <a:spLocks noGrp="1"/>
          </p:cNvSpPr>
          <p:nvPr>
            <p:ph type="body" sz="half" idx="2"/>
          </p:nvPr>
        </p:nvSpPr>
        <p:spPr>
          <a:xfrm>
            <a:off x="557772" y="1568990"/>
            <a:ext cx="3670038" cy="5128679"/>
          </a:xfrm>
        </p:spPr>
        <p:txBody>
          <a:bodyPr/>
          <a:lstStyle>
            <a:lvl1pPr marL="0" indent="0">
              <a:buNone/>
              <a:defRPr sz="1600"/>
            </a:lvl1pPr>
            <a:lvl2pPr marL="531965" indent="0">
              <a:buNone/>
              <a:defRPr sz="1400"/>
            </a:lvl2pPr>
            <a:lvl3pPr marL="1063931" indent="0">
              <a:buNone/>
              <a:defRPr sz="1200"/>
            </a:lvl3pPr>
            <a:lvl4pPr marL="1595894" indent="0">
              <a:buNone/>
              <a:defRPr sz="1000"/>
            </a:lvl4pPr>
            <a:lvl5pPr marL="2127856" indent="0">
              <a:buNone/>
              <a:defRPr sz="1000"/>
            </a:lvl5pPr>
            <a:lvl6pPr marL="2659826" indent="0">
              <a:buNone/>
              <a:defRPr sz="1000"/>
            </a:lvl6pPr>
            <a:lvl7pPr marL="3191787" indent="0">
              <a:buNone/>
              <a:defRPr sz="1000"/>
            </a:lvl7pPr>
            <a:lvl8pPr marL="3723752" indent="0">
              <a:buNone/>
              <a:defRPr sz="1000"/>
            </a:lvl8pPr>
            <a:lvl9pPr marL="4255717" indent="0">
              <a:buNone/>
              <a:defRPr sz="1000"/>
            </a:lvl9pPr>
          </a:lstStyle>
          <a:p>
            <a:pPr lvl="0"/>
            <a:r>
              <a:rPr lang="ar-SA" smtClean="0"/>
              <a:t>انقر لتحرير أنماط النص الرئيسي</a:t>
            </a:r>
          </a:p>
        </p:txBody>
      </p:sp>
      <p:sp>
        <p:nvSpPr>
          <p:cNvPr id="5" name="عنصر نائب للتاريخ 3"/>
          <p:cNvSpPr>
            <a:spLocks noGrp="1"/>
          </p:cNvSpPr>
          <p:nvPr>
            <p:ph type="dt" sz="half" idx="10"/>
          </p:nvPr>
        </p:nvSpPr>
        <p:spPr/>
        <p:txBody>
          <a:bodyPr/>
          <a:lstStyle>
            <a:lvl1pPr>
              <a:defRPr/>
            </a:lvl1pPr>
          </a:lstStyle>
          <a:p>
            <a:pPr>
              <a:defRPr/>
            </a:pPr>
            <a:fld id="{9AD29AA6-E08D-44C2-9D70-E919137549B4}" type="datetimeFigureOut">
              <a:rPr lang="ar-SA"/>
              <a:pPr>
                <a:defRPr/>
              </a:pPr>
              <a:t>15/11/1442</a:t>
            </a:fld>
            <a:endParaRPr lang="ar-SA"/>
          </a:p>
        </p:txBody>
      </p:sp>
      <p:sp>
        <p:nvSpPr>
          <p:cNvPr id="6" name="عنصر نائب للتذييل 4"/>
          <p:cNvSpPr>
            <a:spLocks noGrp="1"/>
          </p:cNvSpPr>
          <p:nvPr>
            <p:ph type="ftr" sz="quarter" idx="11"/>
          </p:nvPr>
        </p:nvSpPr>
        <p:spPr/>
        <p:txBody>
          <a:bodyPr/>
          <a:lstStyle>
            <a:lvl1pPr>
              <a:defRPr/>
            </a:lvl1pPr>
          </a:lstStyle>
          <a:p>
            <a:pPr>
              <a:defRPr/>
            </a:pPr>
            <a:endParaRPr lang="ar-SA"/>
          </a:p>
        </p:txBody>
      </p:sp>
      <p:sp>
        <p:nvSpPr>
          <p:cNvPr id="7" name="عنصر نائب لرقم الشريحة 5"/>
          <p:cNvSpPr>
            <a:spLocks noGrp="1"/>
          </p:cNvSpPr>
          <p:nvPr>
            <p:ph type="sldNum" sz="quarter" idx="12"/>
          </p:nvPr>
        </p:nvSpPr>
        <p:spPr/>
        <p:txBody>
          <a:bodyPr/>
          <a:lstStyle>
            <a:lvl1pPr>
              <a:defRPr/>
            </a:lvl1pPr>
          </a:lstStyle>
          <a:p>
            <a:pPr>
              <a:defRPr/>
            </a:pPr>
            <a:fld id="{DEB681A4-9A7E-4CE3-A332-BA8C85F1E2A4}" type="slidenum">
              <a:rPr lang="ar-SA"/>
              <a:pPr>
                <a:defRPr/>
              </a:pPr>
              <a:t>‹#›</a:t>
            </a:fld>
            <a:endParaRPr lang="ar-S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2186529" y="5248434"/>
            <a:ext cx="6693218" cy="619607"/>
          </a:xfrm>
        </p:spPr>
        <p:txBody>
          <a:bodyPr anchor="b"/>
          <a:lstStyle>
            <a:lvl1pPr algn="r">
              <a:defRPr sz="2300" b="1"/>
            </a:lvl1pPr>
          </a:lstStyle>
          <a:p>
            <a:r>
              <a:rPr lang="ar-SA" smtClean="0"/>
              <a:t>انقر لتحرير نمط العنوان الرئيسي</a:t>
            </a:r>
            <a:endParaRPr lang="ar-SA"/>
          </a:p>
        </p:txBody>
      </p:sp>
      <p:sp>
        <p:nvSpPr>
          <p:cNvPr id="3" name="عنصر نائب للصورة 2"/>
          <p:cNvSpPr>
            <a:spLocks noGrp="1"/>
          </p:cNvSpPr>
          <p:nvPr>
            <p:ph type="pic" idx="1"/>
          </p:nvPr>
        </p:nvSpPr>
        <p:spPr>
          <a:xfrm>
            <a:off x="2186529" y="669939"/>
            <a:ext cx="6693218" cy="4498658"/>
          </a:xfrm>
        </p:spPr>
        <p:txBody>
          <a:bodyPr rtlCol="1">
            <a:normAutofit/>
          </a:bodyPr>
          <a:lstStyle>
            <a:lvl1pPr marL="0" indent="0">
              <a:buNone/>
              <a:defRPr sz="3700"/>
            </a:lvl1pPr>
            <a:lvl2pPr marL="531965" indent="0">
              <a:buNone/>
              <a:defRPr sz="3300"/>
            </a:lvl2pPr>
            <a:lvl3pPr marL="1063931" indent="0">
              <a:buNone/>
              <a:defRPr sz="2800"/>
            </a:lvl3pPr>
            <a:lvl4pPr marL="1595894" indent="0">
              <a:buNone/>
              <a:defRPr sz="2300"/>
            </a:lvl4pPr>
            <a:lvl5pPr marL="2127856" indent="0">
              <a:buNone/>
              <a:defRPr sz="2300"/>
            </a:lvl5pPr>
            <a:lvl6pPr marL="2659826" indent="0">
              <a:buNone/>
              <a:defRPr sz="2300"/>
            </a:lvl6pPr>
            <a:lvl7pPr marL="3191787" indent="0">
              <a:buNone/>
              <a:defRPr sz="2300"/>
            </a:lvl7pPr>
            <a:lvl8pPr marL="3723752" indent="0">
              <a:buNone/>
              <a:defRPr sz="2300"/>
            </a:lvl8pPr>
            <a:lvl9pPr marL="4255717" indent="0">
              <a:buNone/>
              <a:defRPr sz="2300"/>
            </a:lvl9pPr>
          </a:lstStyle>
          <a:p>
            <a:pPr lvl="0"/>
            <a:endParaRPr lang="ar-SA" noProof="0"/>
          </a:p>
        </p:txBody>
      </p:sp>
      <p:sp>
        <p:nvSpPr>
          <p:cNvPr id="4" name="عنصر نائب للنص 3"/>
          <p:cNvSpPr>
            <a:spLocks noGrp="1"/>
          </p:cNvSpPr>
          <p:nvPr>
            <p:ph type="body" sz="half" idx="2"/>
          </p:nvPr>
        </p:nvSpPr>
        <p:spPr>
          <a:xfrm>
            <a:off x="2186529" y="5868047"/>
            <a:ext cx="6693218" cy="879945"/>
          </a:xfrm>
        </p:spPr>
        <p:txBody>
          <a:bodyPr/>
          <a:lstStyle>
            <a:lvl1pPr marL="0" indent="0">
              <a:buNone/>
              <a:defRPr sz="1600"/>
            </a:lvl1pPr>
            <a:lvl2pPr marL="531965" indent="0">
              <a:buNone/>
              <a:defRPr sz="1400"/>
            </a:lvl2pPr>
            <a:lvl3pPr marL="1063931" indent="0">
              <a:buNone/>
              <a:defRPr sz="1200"/>
            </a:lvl3pPr>
            <a:lvl4pPr marL="1595894" indent="0">
              <a:buNone/>
              <a:defRPr sz="1000"/>
            </a:lvl4pPr>
            <a:lvl5pPr marL="2127856" indent="0">
              <a:buNone/>
              <a:defRPr sz="1000"/>
            </a:lvl5pPr>
            <a:lvl6pPr marL="2659826" indent="0">
              <a:buNone/>
              <a:defRPr sz="1000"/>
            </a:lvl6pPr>
            <a:lvl7pPr marL="3191787" indent="0">
              <a:buNone/>
              <a:defRPr sz="1000"/>
            </a:lvl7pPr>
            <a:lvl8pPr marL="3723752" indent="0">
              <a:buNone/>
              <a:defRPr sz="1000"/>
            </a:lvl8pPr>
            <a:lvl9pPr marL="4255717" indent="0">
              <a:buNone/>
              <a:defRPr sz="1000"/>
            </a:lvl9pPr>
          </a:lstStyle>
          <a:p>
            <a:pPr lvl="0"/>
            <a:r>
              <a:rPr lang="ar-SA" smtClean="0"/>
              <a:t>انقر لتحرير أنماط النص الرئيسي</a:t>
            </a:r>
          </a:p>
        </p:txBody>
      </p:sp>
      <p:sp>
        <p:nvSpPr>
          <p:cNvPr id="5" name="عنصر نائب للتاريخ 3"/>
          <p:cNvSpPr>
            <a:spLocks noGrp="1"/>
          </p:cNvSpPr>
          <p:nvPr>
            <p:ph type="dt" sz="half" idx="10"/>
          </p:nvPr>
        </p:nvSpPr>
        <p:spPr/>
        <p:txBody>
          <a:bodyPr/>
          <a:lstStyle>
            <a:lvl1pPr>
              <a:defRPr/>
            </a:lvl1pPr>
          </a:lstStyle>
          <a:p>
            <a:pPr>
              <a:defRPr/>
            </a:pPr>
            <a:fld id="{2FC2A26E-8D9F-4D84-90D3-09489E5CE4F1}" type="datetimeFigureOut">
              <a:rPr lang="ar-SA"/>
              <a:pPr>
                <a:defRPr/>
              </a:pPr>
              <a:t>15/11/1442</a:t>
            </a:fld>
            <a:endParaRPr lang="ar-SA"/>
          </a:p>
        </p:txBody>
      </p:sp>
      <p:sp>
        <p:nvSpPr>
          <p:cNvPr id="6" name="عنصر نائب للتذييل 4"/>
          <p:cNvSpPr>
            <a:spLocks noGrp="1"/>
          </p:cNvSpPr>
          <p:nvPr>
            <p:ph type="ftr" sz="quarter" idx="11"/>
          </p:nvPr>
        </p:nvSpPr>
        <p:spPr/>
        <p:txBody>
          <a:bodyPr/>
          <a:lstStyle>
            <a:lvl1pPr>
              <a:defRPr/>
            </a:lvl1pPr>
          </a:lstStyle>
          <a:p>
            <a:pPr>
              <a:defRPr/>
            </a:pPr>
            <a:endParaRPr lang="ar-SA"/>
          </a:p>
        </p:txBody>
      </p:sp>
      <p:sp>
        <p:nvSpPr>
          <p:cNvPr id="7" name="عنصر نائب لرقم الشريحة 5"/>
          <p:cNvSpPr>
            <a:spLocks noGrp="1"/>
          </p:cNvSpPr>
          <p:nvPr>
            <p:ph type="sldNum" sz="quarter" idx="12"/>
          </p:nvPr>
        </p:nvSpPr>
        <p:spPr/>
        <p:txBody>
          <a:bodyPr/>
          <a:lstStyle>
            <a:lvl1pPr>
              <a:defRPr/>
            </a:lvl1pPr>
          </a:lstStyle>
          <a:p>
            <a:pPr>
              <a:defRPr/>
            </a:pPr>
            <a:fld id="{F762FC52-48D6-4DF1-90DB-CF42AEC3C888}" type="slidenum">
              <a:rPr lang="ar-SA"/>
              <a:pPr>
                <a:defRPr/>
              </a:pPr>
              <a:t>‹#›</a:t>
            </a:fld>
            <a:endParaRPr lang="ar-S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1026" name="عنصر نائب للعنوان 1"/>
          <p:cNvSpPr>
            <a:spLocks noGrp="1"/>
          </p:cNvSpPr>
          <p:nvPr>
            <p:ph type="title"/>
          </p:nvPr>
        </p:nvSpPr>
        <p:spPr bwMode="auto">
          <a:xfrm>
            <a:off x="557768" y="300258"/>
            <a:ext cx="10039827" cy="1249627"/>
          </a:xfrm>
          <a:prstGeom prst="rect">
            <a:avLst/>
          </a:prstGeom>
          <a:noFill/>
          <a:ln w="9525">
            <a:noFill/>
            <a:miter lim="800000"/>
            <a:headEnd/>
            <a:tailEnd/>
          </a:ln>
        </p:spPr>
        <p:txBody>
          <a:bodyPr vert="horz" wrap="square" lIns="106394" tIns="53203" rIns="106394" bIns="53203" numCol="1" anchor="ctr" anchorCtr="0" compatLnSpc="1">
            <a:prstTxWarp prst="textNoShape">
              <a:avLst/>
            </a:prstTxWarp>
          </a:bodyPr>
          <a:lstStyle/>
          <a:p>
            <a:pPr lvl="0"/>
            <a:r>
              <a:rPr lang="ar-SA" smtClean="0"/>
              <a:t>انقر لتحرير نمط العنوان الرئيسي</a:t>
            </a:r>
          </a:p>
        </p:txBody>
      </p:sp>
      <p:sp>
        <p:nvSpPr>
          <p:cNvPr id="1027" name="عنصر نائب للنص 2"/>
          <p:cNvSpPr>
            <a:spLocks noGrp="1"/>
          </p:cNvSpPr>
          <p:nvPr>
            <p:ph type="body" idx="1"/>
          </p:nvPr>
        </p:nvSpPr>
        <p:spPr bwMode="auto">
          <a:xfrm>
            <a:off x="557768" y="1749492"/>
            <a:ext cx="10039827" cy="4948177"/>
          </a:xfrm>
          <a:prstGeom prst="rect">
            <a:avLst/>
          </a:prstGeom>
          <a:noFill/>
          <a:ln w="9525">
            <a:noFill/>
            <a:miter lim="800000"/>
            <a:headEnd/>
            <a:tailEnd/>
          </a:ln>
        </p:spPr>
        <p:txBody>
          <a:bodyPr vert="horz" wrap="square" lIns="106394" tIns="53203" rIns="106394" bIns="53203" numCol="1" anchor="t" anchorCtr="0" compatLnSpc="1">
            <a:prstTxWarp prst="textNoShape">
              <a:avLst/>
            </a:prstTxWarp>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p>
        </p:txBody>
      </p:sp>
      <p:sp>
        <p:nvSpPr>
          <p:cNvPr id="4" name="عنصر نائب للتاريخ 3"/>
          <p:cNvSpPr>
            <a:spLocks noGrp="1"/>
          </p:cNvSpPr>
          <p:nvPr>
            <p:ph type="dt" sz="half" idx="2"/>
          </p:nvPr>
        </p:nvSpPr>
        <p:spPr>
          <a:xfrm>
            <a:off x="7994677" y="6949316"/>
            <a:ext cx="2602918" cy="399186"/>
          </a:xfrm>
          <a:prstGeom prst="rect">
            <a:avLst/>
          </a:prstGeom>
        </p:spPr>
        <p:txBody>
          <a:bodyPr vert="horz" lIns="106394" tIns="53203" rIns="106394" bIns="53203" rtlCol="1" anchor="ctr"/>
          <a:lstStyle>
            <a:lvl1pPr algn="r" fontAlgn="auto">
              <a:spcBef>
                <a:spcPts val="0"/>
              </a:spcBef>
              <a:spcAft>
                <a:spcPts val="0"/>
              </a:spcAft>
              <a:defRPr sz="1400" smtClean="0">
                <a:solidFill>
                  <a:schemeClr val="tx1">
                    <a:tint val="75000"/>
                  </a:schemeClr>
                </a:solidFill>
                <a:latin typeface="+mn-lt"/>
                <a:cs typeface="+mn-cs"/>
              </a:defRPr>
            </a:lvl1pPr>
          </a:lstStyle>
          <a:p>
            <a:pPr>
              <a:defRPr/>
            </a:pPr>
            <a:fld id="{C30BABE8-5C81-441B-8238-82020FE27D9A}" type="datetimeFigureOut">
              <a:rPr lang="ar-SA"/>
              <a:pPr>
                <a:defRPr/>
              </a:pPr>
              <a:t>15/11/1442</a:t>
            </a:fld>
            <a:endParaRPr lang="ar-SA"/>
          </a:p>
        </p:txBody>
      </p:sp>
      <p:sp>
        <p:nvSpPr>
          <p:cNvPr id="5" name="عنصر نائب للتذييل 4"/>
          <p:cNvSpPr>
            <a:spLocks noGrp="1"/>
          </p:cNvSpPr>
          <p:nvPr>
            <p:ph type="ftr" sz="quarter" idx="3"/>
          </p:nvPr>
        </p:nvSpPr>
        <p:spPr>
          <a:xfrm>
            <a:off x="3811416" y="6949316"/>
            <a:ext cx="3532532" cy="399186"/>
          </a:xfrm>
          <a:prstGeom prst="rect">
            <a:avLst/>
          </a:prstGeom>
        </p:spPr>
        <p:txBody>
          <a:bodyPr vert="horz" lIns="106394" tIns="53203" rIns="106394" bIns="53203" rtlCol="1" anchor="ctr"/>
          <a:lstStyle>
            <a:lvl1pPr algn="ctr" fontAlgn="auto">
              <a:spcBef>
                <a:spcPts val="0"/>
              </a:spcBef>
              <a:spcAft>
                <a:spcPts val="0"/>
              </a:spcAft>
              <a:defRPr sz="1400">
                <a:solidFill>
                  <a:schemeClr val="tx1">
                    <a:tint val="75000"/>
                  </a:schemeClr>
                </a:solidFill>
                <a:latin typeface="+mn-lt"/>
                <a:cs typeface="+mn-cs"/>
              </a:defRPr>
            </a:lvl1pPr>
          </a:lstStyle>
          <a:p>
            <a:pPr>
              <a:defRPr/>
            </a:pPr>
            <a:endParaRPr lang="ar-SA"/>
          </a:p>
        </p:txBody>
      </p:sp>
      <p:sp>
        <p:nvSpPr>
          <p:cNvPr id="6" name="عنصر نائب لرقم الشريحة 5"/>
          <p:cNvSpPr>
            <a:spLocks noGrp="1"/>
          </p:cNvSpPr>
          <p:nvPr>
            <p:ph type="sldNum" sz="quarter" idx="4"/>
          </p:nvPr>
        </p:nvSpPr>
        <p:spPr>
          <a:xfrm>
            <a:off x="557768" y="6949316"/>
            <a:ext cx="2602918" cy="399186"/>
          </a:xfrm>
          <a:prstGeom prst="rect">
            <a:avLst/>
          </a:prstGeom>
        </p:spPr>
        <p:txBody>
          <a:bodyPr vert="horz" lIns="106394" tIns="53203" rIns="106394" bIns="53203" rtlCol="1" anchor="ctr"/>
          <a:lstStyle>
            <a:lvl1pPr algn="l" fontAlgn="auto">
              <a:spcBef>
                <a:spcPts val="0"/>
              </a:spcBef>
              <a:spcAft>
                <a:spcPts val="0"/>
              </a:spcAft>
              <a:defRPr sz="1400" smtClean="0">
                <a:solidFill>
                  <a:schemeClr val="tx1">
                    <a:tint val="75000"/>
                  </a:schemeClr>
                </a:solidFill>
                <a:latin typeface="+mn-lt"/>
                <a:cs typeface="+mn-cs"/>
              </a:defRPr>
            </a:lvl1pPr>
          </a:lstStyle>
          <a:p>
            <a:pPr>
              <a:defRPr/>
            </a:pPr>
            <a:fld id="{A297AEDD-F8FB-487F-8CCC-72B3D1F45EA9}" type="slidenum">
              <a:rPr lang="ar-SA"/>
              <a:pPr>
                <a:defRPr/>
              </a:pPr>
              <a:t>‹#›</a:t>
            </a:fld>
            <a:endParaRPr lang="ar-S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1" fontAlgn="base">
        <a:spcBef>
          <a:spcPct val="0"/>
        </a:spcBef>
        <a:spcAft>
          <a:spcPct val="0"/>
        </a:spcAft>
        <a:defRPr sz="5100" kern="1200">
          <a:solidFill>
            <a:schemeClr val="tx1"/>
          </a:solidFill>
          <a:latin typeface="+mj-lt"/>
          <a:ea typeface="+mj-ea"/>
          <a:cs typeface="+mj-cs"/>
        </a:defRPr>
      </a:lvl1pPr>
      <a:lvl2pPr algn="ctr" rtl="1" fontAlgn="base">
        <a:spcBef>
          <a:spcPct val="0"/>
        </a:spcBef>
        <a:spcAft>
          <a:spcPct val="0"/>
        </a:spcAft>
        <a:defRPr sz="5100">
          <a:solidFill>
            <a:schemeClr val="tx1"/>
          </a:solidFill>
          <a:latin typeface="Calibri" pitchFamily="34" charset="0"/>
          <a:cs typeface="Times New Roman" pitchFamily="18" charset="0"/>
        </a:defRPr>
      </a:lvl2pPr>
      <a:lvl3pPr algn="ctr" rtl="1" fontAlgn="base">
        <a:spcBef>
          <a:spcPct val="0"/>
        </a:spcBef>
        <a:spcAft>
          <a:spcPct val="0"/>
        </a:spcAft>
        <a:defRPr sz="5100">
          <a:solidFill>
            <a:schemeClr val="tx1"/>
          </a:solidFill>
          <a:latin typeface="Calibri" pitchFamily="34" charset="0"/>
          <a:cs typeface="Times New Roman" pitchFamily="18" charset="0"/>
        </a:defRPr>
      </a:lvl3pPr>
      <a:lvl4pPr algn="ctr" rtl="1" fontAlgn="base">
        <a:spcBef>
          <a:spcPct val="0"/>
        </a:spcBef>
        <a:spcAft>
          <a:spcPct val="0"/>
        </a:spcAft>
        <a:defRPr sz="5100">
          <a:solidFill>
            <a:schemeClr val="tx1"/>
          </a:solidFill>
          <a:latin typeface="Calibri" pitchFamily="34" charset="0"/>
          <a:cs typeface="Times New Roman" pitchFamily="18" charset="0"/>
        </a:defRPr>
      </a:lvl4pPr>
      <a:lvl5pPr algn="ctr" rtl="1" fontAlgn="base">
        <a:spcBef>
          <a:spcPct val="0"/>
        </a:spcBef>
        <a:spcAft>
          <a:spcPct val="0"/>
        </a:spcAft>
        <a:defRPr sz="5100">
          <a:solidFill>
            <a:schemeClr val="tx1"/>
          </a:solidFill>
          <a:latin typeface="Calibri" pitchFamily="34" charset="0"/>
          <a:cs typeface="Times New Roman" pitchFamily="18" charset="0"/>
        </a:defRPr>
      </a:lvl5pPr>
      <a:lvl6pPr marL="531965" algn="ctr" rtl="1" fontAlgn="base">
        <a:spcBef>
          <a:spcPct val="0"/>
        </a:spcBef>
        <a:spcAft>
          <a:spcPct val="0"/>
        </a:spcAft>
        <a:defRPr sz="5100">
          <a:solidFill>
            <a:schemeClr val="tx1"/>
          </a:solidFill>
          <a:latin typeface="Calibri" pitchFamily="34" charset="0"/>
          <a:cs typeface="Times New Roman" pitchFamily="18" charset="0"/>
        </a:defRPr>
      </a:lvl6pPr>
      <a:lvl7pPr marL="1063931" algn="ctr" rtl="1" fontAlgn="base">
        <a:spcBef>
          <a:spcPct val="0"/>
        </a:spcBef>
        <a:spcAft>
          <a:spcPct val="0"/>
        </a:spcAft>
        <a:defRPr sz="5100">
          <a:solidFill>
            <a:schemeClr val="tx1"/>
          </a:solidFill>
          <a:latin typeface="Calibri" pitchFamily="34" charset="0"/>
          <a:cs typeface="Times New Roman" pitchFamily="18" charset="0"/>
        </a:defRPr>
      </a:lvl7pPr>
      <a:lvl8pPr marL="1595894" algn="ctr" rtl="1" fontAlgn="base">
        <a:spcBef>
          <a:spcPct val="0"/>
        </a:spcBef>
        <a:spcAft>
          <a:spcPct val="0"/>
        </a:spcAft>
        <a:defRPr sz="5100">
          <a:solidFill>
            <a:schemeClr val="tx1"/>
          </a:solidFill>
          <a:latin typeface="Calibri" pitchFamily="34" charset="0"/>
          <a:cs typeface="Times New Roman" pitchFamily="18" charset="0"/>
        </a:defRPr>
      </a:lvl8pPr>
      <a:lvl9pPr marL="2127856" algn="ctr" rtl="1" fontAlgn="base">
        <a:spcBef>
          <a:spcPct val="0"/>
        </a:spcBef>
        <a:spcAft>
          <a:spcPct val="0"/>
        </a:spcAft>
        <a:defRPr sz="5100">
          <a:solidFill>
            <a:schemeClr val="tx1"/>
          </a:solidFill>
          <a:latin typeface="Calibri" pitchFamily="34" charset="0"/>
          <a:cs typeface="Times New Roman" pitchFamily="18" charset="0"/>
        </a:defRPr>
      </a:lvl9pPr>
    </p:titleStyle>
    <p:bodyStyle>
      <a:lvl1pPr marL="398973" indent="-398973" algn="r" rtl="1" fontAlgn="base">
        <a:spcBef>
          <a:spcPct val="20000"/>
        </a:spcBef>
        <a:spcAft>
          <a:spcPct val="0"/>
        </a:spcAft>
        <a:buFont typeface="Arial" pitchFamily="34" charset="0"/>
        <a:buChar char="•"/>
        <a:defRPr sz="3700" kern="1200">
          <a:solidFill>
            <a:schemeClr val="tx1"/>
          </a:solidFill>
          <a:latin typeface="+mn-lt"/>
          <a:ea typeface="+mn-ea"/>
          <a:cs typeface="+mn-cs"/>
        </a:defRPr>
      </a:lvl1pPr>
      <a:lvl2pPr marL="864444" indent="-332479" algn="r" rtl="1" fontAlgn="base">
        <a:spcBef>
          <a:spcPct val="20000"/>
        </a:spcBef>
        <a:spcAft>
          <a:spcPct val="0"/>
        </a:spcAft>
        <a:buFont typeface="Arial" pitchFamily="34" charset="0"/>
        <a:buChar char="–"/>
        <a:defRPr sz="3300" kern="1200">
          <a:solidFill>
            <a:schemeClr val="tx1"/>
          </a:solidFill>
          <a:latin typeface="+mn-lt"/>
          <a:ea typeface="+mn-ea"/>
          <a:cs typeface="+mn-cs"/>
        </a:defRPr>
      </a:lvl2pPr>
      <a:lvl3pPr marL="1329917" indent="-265984" algn="r" rtl="1" fontAlgn="base">
        <a:spcBef>
          <a:spcPct val="20000"/>
        </a:spcBef>
        <a:spcAft>
          <a:spcPct val="0"/>
        </a:spcAft>
        <a:buFont typeface="Arial" pitchFamily="34" charset="0"/>
        <a:buChar char="•"/>
        <a:defRPr sz="2800" kern="1200">
          <a:solidFill>
            <a:schemeClr val="tx1"/>
          </a:solidFill>
          <a:latin typeface="+mn-lt"/>
          <a:ea typeface="+mn-ea"/>
          <a:cs typeface="+mn-cs"/>
        </a:defRPr>
      </a:lvl3pPr>
      <a:lvl4pPr marL="1861876" indent="-265984" algn="r" rtl="1" fontAlgn="base">
        <a:spcBef>
          <a:spcPct val="20000"/>
        </a:spcBef>
        <a:spcAft>
          <a:spcPct val="0"/>
        </a:spcAft>
        <a:buFont typeface="Arial" pitchFamily="34" charset="0"/>
        <a:buChar char="–"/>
        <a:defRPr sz="2300" kern="1200">
          <a:solidFill>
            <a:schemeClr val="tx1"/>
          </a:solidFill>
          <a:latin typeface="+mn-lt"/>
          <a:ea typeface="+mn-ea"/>
          <a:cs typeface="+mn-cs"/>
        </a:defRPr>
      </a:lvl4pPr>
      <a:lvl5pPr marL="2393839" indent="-265984" algn="r" rtl="1" fontAlgn="base">
        <a:spcBef>
          <a:spcPct val="20000"/>
        </a:spcBef>
        <a:spcAft>
          <a:spcPct val="0"/>
        </a:spcAft>
        <a:buFont typeface="Arial" pitchFamily="34" charset="0"/>
        <a:buChar char="»"/>
        <a:defRPr sz="2300" kern="1200">
          <a:solidFill>
            <a:schemeClr val="tx1"/>
          </a:solidFill>
          <a:latin typeface="+mn-lt"/>
          <a:ea typeface="+mn-ea"/>
          <a:cs typeface="+mn-cs"/>
        </a:defRPr>
      </a:lvl5pPr>
      <a:lvl6pPr marL="2925806" indent="-265984" algn="r" defTabSz="1063931" rtl="1" eaLnBrk="1" latinLnBrk="0" hangingPunct="1">
        <a:spcBef>
          <a:spcPct val="20000"/>
        </a:spcBef>
        <a:buFont typeface="Arial" pitchFamily="34" charset="0"/>
        <a:buChar char="•"/>
        <a:defRPr sz="2300" kern="1200">
          <a:solidFill>
            <a:schemeClr val="tx1"/>
          </a:solidFill>
          <a:latin typeface="+mn-lt"/>
          <a:ea typeface="+mn-ea"/>
          <a:cs typeface="+mn-cs"/>
        </a:defRPr>
      </a:lvl6pPr>
      <a:lvl7pPr marL="3457768" indent="-265984" algn="r" defTabSz="1063931" rtl="1" eaLnBrk="1" latinLnBrk="0" hangingPunct="1">
        <a:spcBef>
          <a:spcPct val="20000"/>
        </a:spcBef>
        <a:buFont typeface="Arial" pitchFamily="34" charset="0"/>
        <a:buChar char="•"/>
        <a:defRPr sz="2300" kern="1200">
          <a:solidFill>
            <a:schemeClr val="tx1"/>
          </a:solidFill>
          <a:latin typeface="+mn-lt"/>
          <a:ea typeface="+mn-ea"/>
          <a:cs typeface="+mn-cs"/>
        </a:defRPr>
      </a:lvl7pPr>
      <a:lvl8pPr marL="3989735" indent="-265984" algn="r" defTabSz="1063931" rtl="1" eaLnBrk="1" latinLnBrk="0" hangingPunct="1">
        <a:spcBef>
          <a:spcPct val="20000"/>
        </a:spcBef>
        <a:buFont typeface="Arial" pitchFamily="34" charset="0"/>
        <a:buChar char="•"/>
        <a:defRPr sz="2300" kern="1200">
          <a:solidFill>
            <a:schemeClr val="tx1"/>
          </a:solidFill>
          <a:latin typeface="+mn-lt"/>
          <a:ea typeface="+mn-ea"/>
          <a:cs typeface="+mn-cs"/>
        </a:defRPr>
      </a:lvl8pPr>
      <a:lvl9pPr marL="4521698" indent="-265984" algn="r" defTabSz="1063931" rtl="1"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ar-SA"/>
      </a:defPPr>
      <a:lvl1pPr marL="0" algn="r" defTabSz="1063931" rtl="1" eaLnBrk="1" latinLnBrk="0" hangingPunct="1">
        <a:defRPr sz="2100" kern="1200">
          <a:solidFill>
            <a:schemeClr val="tx1"/>
          </a:solidFill>
          <a:latin typeface="+mn-lt"/>
          <a:ea typeface="+mn-ea"/>
          <a:cs typeface="+mn-cs"/>
        </a:defRPr>
      </a:lvl1pPr>
      <a:lvl2pPr marL="531965" algn="r" defTabSz="1063931" rtl="1" eaLnBrk="1" latinLnBrk="0" hangingPunct="1">
        <a:defRPr sz="2100" kern="1200">
          <a:solidFill>
            <a:schemeClr val="tx1"/>
          </a:solidFill>
          <a:latin typeface="+mn-lt"/>
          <a:ea typeface="+mn-ea"/>
          <a:cs typeface="+mn-cs"/>
        </a:defRPr>
      </a:lvl2pPr>
      <a:lvl3pPr marL="1063931" algn="r" defTabSz="1063931" rtl="1" eaLnBrk="1" latinLnBrk="0" hangingPunct="1">
        <a:defRPr sz="2100" kern="1200">
          <a:solidFill>
            <a:schemeClr val="tx1"/>
          </a:solidFill>
          <a:latin typeface="+mn-lt"/>
          <a:ea typeface="+mn-ea"/>
          <a:cs typeface="+mn-cs"/>
        </a:defRPr>
      </a:lvl3pPr>
      <a:lvl4pPr marL="1595894" algn="r" defTabSz="1063931" rtl="1" eaLnBrk="1" latinLnBrk="0" hangingPunct="1">
        <a:defRPr sz="2100" kern="1200">
          <a:solidFill>
            <a:schemeClr val="tx1"/>
          </a:solidFill>
          <a:latin typeface="+mn-lt"/>
          <a:ea typeface="+mn-ea"/>
          <a:cs typeface="+mn-cs"/>
        </a:defRPr>
      </a:lvl4pPr>
      <a:lvl5pPr marL="2127856" algn="r" defTabSz="1063931" rtl="1" eaLnBrk="1" latinLnBrk="0" hangingPunct="1">
        <a:defRPr sz="2100" kern="1200">
          <a:solidFill>
            <a:schemeClr val="tx1"/>
          </a:solidFill>
          <a:latin typeface="+mn-lt"/>
          <a:ea typeface="+mn-ea"/>
          <a:cs typeface="+mn-cs"/>
        </a:defRPr>
      </a:lvl5pPr>
      <a:lvl6pPr marL="2659826" algn="r" defTabSz="1063931" rtl="1" eaLnBrk="1" latinLnBrk="0" hangingPunct="1">
        <a:defRPr sz="2100" kern="1200">
          <a:solidFill>
            <a:schemeClr val="tx1"/>
          </a:solidFill>
          <a:latin typeface="+mn-lt"/>
          <a:ea typeface="+mn-ea"/>
          <a:cs typeface="+mn-cs"/>
        </a:defRPr>
      </a:lvl6pPr>
      <a:lvl7pPr marL="3191787" algn="r" defTabSz="1063931" rtl="1" eaLnBrk="1" latinLnBrk="0" hangingPunct="1">
        <a:defRPr sz="2100" kern="1200">
          <a:solidFill>
            <a:schemeClr val="tx1"/>
          </a:solidFill>
          <a:latin typeface="+mn-lt"/>
          <a:ea typeface="+mn-ea"/>
          <a:cs typeface="+mn-cs"/>
        </a:defRPr>
      </a:lvl7pPr>
      <a:lvl8pPr marL="3723752" algn="r" defTabSz="1063931" rtl="1" eaLnBrk="1" latinLnBrk="0" hangingPunct="1">
        <a:defRPr sz="2100" kern="1200">
          <a:solidFill>
            <a:schemeClr val="tx1"/>
          </a:solidFill>
          <a:latin typeface="+mn-lt"/>
          <a:ea typeface="+mn-ea"/>
          <a:cs typeface="+mn-cs"/>
        </a:defRPr>
      </a:lvl8pPr>
      <a:lvl9pPr marL="4255717" algn="r" defTabSz="1063931" rtl="1"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1026" name="عنصر نائب للعنوان 1"/>
          <p:cNvSpPr>
            <a:spLocks noGrp="1"/>
          </p:cNvSpPr>
          <p:nvPr>
            <p:ph type="title"/>
          </p:nvPr>
        </p:nvSpPr>
        <p:spPr bwMode="auto">
          <a:xfrm>
            <a:off x="557768" y="300258"/>
            <a:ext cx="10039827" cy="1249627"/>
          </a:xfrm>
          <a:prstGeom prst="rect">
            <a:avLst/>
          </a:prstGeom>
          <a:noFill/>
          <a:ln w="9525">
            <a:noFill/>
            <a:miter lim="800000"/>
            <a:headEnd/>
            <a:tailEnd/>
          </a:ln>
        </p:spPr>
        <p:txBody>
          <a:bodyPr vert="horz" wrap="square" lIns="106394" tIns="53203" rIns="106394" bIns="53203" numCol="1" anchor="ctr" anchorCtr="0" compatLnSpc="1">
            <a:prstTxWarp prst="textNoShape">
              <a:avLst/>
            </a:prstTxWarp>
          </a:bodyPr>
          <a:lstStyle/>
          <a:p>
            <a:pPr lvl="0"/>
            <a:r>
              <a:rPr lang="ar-SA" smtClean="0"/>
              <a:t>انقر لتحرير نمط العنوان الرئيسي</a:t>
            </a:r>
          </a:p>
        </p:txBody>
      </p:sp>
      <p:sp>
        <p:nvSpPr>
          <p:cNvPr id="1027" name="عنصر نائب للنص 2"/>
          <p:cNvSpPr>
            <a:spLocks noGrp="1"/>
          </p:cNvSpPr>
          <p:nvPr>
            <p:ph type="body" idx="1"/>
          </p:nvPr>
        </p:nvSpPr>
        <p:spPr bwMode="auto">
          <a:xfrm>
            <a:off x="557768" y="1749492"/>
            <a:ext cx="10039827" cy="4948177"/>
          </a:xfrm>
          <a:prstGeom prst="rect">
            <a:avLst/>
          </a:prstGeom>
          <a:noFill/>
          <a:ln w="9525">
            <a:noFill/>
            <a:miter lim="800000"/>
            <a:headEnd/>
            <a:tailEnd/>
          </a:ln>
        </p:spPr>
        <p:txBody>
          <a:bodyPr vert="horz" wrap="square" lIns="106394" tIns="53203" rIns="106394" bIns="53203" numCol="1" anchor="t" anchorCtr="0" compatLnSpc="1">
            <a:prstTxWarp prst="textNoShape">
              <a:avLst/>
            </a:prstTxWarp>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p>
        </p:txBody>
      </p:sp>
      <p:sp>
        <p:nvSpPr>
          <p:cNvPr id="4" name="عنصر نائب للتاريخ 3"/>
          <p:cNvSpPr>
            <a:spLocks noGrp="1"/>
          </p:cNvSpPr>
          <p:nvPr>
            <p:ph type="dt" sz="half" idx="2"/>
          </p:nvPr>
        </p:nvSpPr>
        <p:spPr>
          <a:xfrm>
            <a:off x="7994677" y="6949316"/>
            <a:ext cx="2602918" cy="399186"/>
          </a:xfrm>
          <a:prstGeom prst="rect">
            <a:avLst/>
          </a:prstGeom>
        </p:spPr>
        <p:txBody>
          <a:bodyPr vert="horz" lIns="106394" tIns="53203" rIns="106394" bIns="53203" rtlCol="1" anchor="ctr"/>
          <a:lstStyle>
            <a:lvl1pPr algn="r" fontAlgn="auto">
              <a:spcBef>
                <a:spcPts val="0"/>
              </a:spcBef>
              <a:spcAft>
                <a:spcPts val="0"/>
              </a:spcAft>
              <a:defRPr sz="1400" smtClean="0">
                <a:solidFill>
                  <a:schemeClr val="tx1">
                    <a:tint val="75000"/>
                  </a:schemeClr>
                </a:solidFill>
                <a:latin typeface="+mn-lt"/>
                <a:cs typeface="+mn-cs"/>
              </a:defRPr>
            </a:lvl1pPr>
          </a:lstStyle>
          <a:p>
            <a:pPr>
              <a:defRPr/>
            </a:pPr>
            <a:fld id="{C30BABE8-5C81-441B-8238-82020FE27D9A}" type="datetimeFigureOut">
              <a:rPr lang="ar-SA">
                <a:solidFill>
                  <a:prstClr val="black">
                    <a:tint val="75000"/>
                  </a:prstClr>
                </a:solidFill>
              </a:rPr>
              <a:pPr>
                <a:defRPr/>
              </a:pPr>
              <a:t>15/11/1442</a:t>
            </a:fld>
            <a:endParaRPr lang="ar-SA">
              <a:solidFill>
                <a:prstClr val="black">
                  <a:tint val="75000"/>
                </a:prstClr>
              </a:solidFill>
            </a:endParaRPr>
          </a:p>
        </p:txBody>
      </p:sp>
      <p:sp>
        <p:nvSpPr>
          <p:cNvPr id="5" name="عنصر نائب للتذييل 4"/>
          <p:cNvSpPr>
            <a:spLocks noGrp="1"/>
          </p:cNvSpPr>
          <p:nvPr>
            <p:ph type="ftr" sz="quarter" idx="3"/>
          </p:nvPr>
        </p:nvSpPr>
        <p:spPr>
          <a:xfrm>
            <a:off x="3811416" y="6949316"/>
            <a:ext cx="3532532" cy="399186"/>
          </a:xfrm>
          <a:prstGeom prst="rect">
            <a:avLst/>
          </a:prstGeom>
        </p:spPr>
        <p:txBody>
          <a:bodyPr vert="horz" lIns="106394" tIns="53203" rIns="106394" bIns="53203" rtlCol="1" anchor="ctr"/>
          <a:lstStyle>
            <a:lvl1pPr algn="ctr" fontAlgn="auto">
              <a:spcBef>
                <a:spcPts val="0"/>
              </a:spcBef>
              <a:spcAft>
                <a:spcPts val="0"/>
              </a:spcAft>
              <a:defRPr sz="1400">
                <a:solidFill>
                  <a:schemeClr val="tx1">
                    <a:tint val="75000"/>
                  </a:schemeClr>
                </a:solidFill>
                <a:latin typeface="+mn-lt"/>
                <a:cs typeface="+mn-cs"/>
              </a:defRPr>
            </a:lvl1pPr>
          </a:lstStyle>
          <a:p>
            <a:pPr>
              <a:defRPr/>
            </a:pPr>
            <a:endParaRPr lang="ar-SA">
              <a:solidFill>
                <a:prstClr val="black">
                  <a:tint val="75000"/>
                </a:prstClr>
              </a:solidFill>
            </a:endParaRPr>
          </a:p>
        </p:txBody>
      </p:sp>
      <p:sp>
        <p:nvSpPr>
          <p:cNvPr id="6" name="عنصر نائب لرقم الشريحة 5"/>
          <p:cNvSpPr>
            <a:spLocks noGrp="1"/>
          </p:cNvSpPr>
          <p:nvPr>
            <p:ph type="sldNum" sz="quarter" idx="4"/>
          </p:nvPr>
        </p:nvSpPr>
        <p:spPr>
          <a:xfrm>
            <a:off x="557768" y="6949316"/>
            <a:ext cx="2602918" cy="399186"/>
          </a:xfrm>
          <a:prstGeom prst="rect">
            <a:avLst/>
          </a:prstGeom>
        </p:spPr>
        <p:txBody>
          <a:bodyPr vert="horz" lIns="106394" tIns="53203" rIns="106394" bIns="53203" rtlCol="1" anchor="ctr"/>
          <a:lstStyle>
            <a:lvl1pPr algn="l" fontAlgn="auto">
              <a:spcBef>
                <a:spcPts val="0"/>
              </a:spcBef>
              <a:spcAft>
                <a:spcPts val="0"/>
              </a:spcAft>
              <a:defRPr sz="1400" smtClean="0">
                <a:solidFill>
                  <a:schemeClr val="tx1">
                    <a:tint val="75000"/>
                  </a:schemeClr>
                </a:solidFill>
                <a:latin typeface="+mn-lt"/>
                <a:cs typeface="+mn-cs"/>
              </a:defRPr>
            </a:lvl1pPr>
          </a:lstStyle>
          <a:p>
            <a:pPr>
              <a:defRPr/>
            </a:pPr>
            <a:fld id="{A297AEDD-F8FB-487F-8CCC-72B3D1F45EA9}" type="slidenum">
              <a:rPr lang="ar-SA">
                <a:solidFill>
                  <a:prstClr val="black">
                    <a:tint val="75000"/>
                  </a:prstClr>
                </a:solidFill>
              </a:rPr>
              <a:pPr>
                <a:defRPr/>
              </a:pPr>
              <a:t>‹#›</a:t>
            </a:fld>
            <a:endParaRPr lang="ar-SA">
              <a:solidFill>
                <a:prstClr val="black">
                  <a:tint val="75000"/>
                </a:prstClr>
              </a:solidFill>
            </a:endParaRPr>
          </a:p>
        </p:txBody>
      </p:sp>
    </p:spTree>
    <p:extLst>
      <p:ext uri="{BB962C8B-B14F-4D97-AF65-F5344CB8AC3E}">
        <p14:creationId xmlns:p14="http://schemas.microsoft.com/office/powerpoint/2010/main" val="38530888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1" fontAlgn="base">
        <a:spcBef>
          <a:spcPct val="0"/>
        </a:spcBef>
        <a:spcAft>
          <a:spcPct val="0"/>
        </a:spcAft>
        <a:defRPr sz="5100" kern="1200">
          <a:solidFill>
            <a:schemeClr val="tx1"/>
          </a:solidFill>
          <a:latin typeface="+mj-lt"/>
          <a:ea typeface="+mj-ea"/>
          <a:cs typeface="+mj-cs"/>
        </a:defRPr>
      </a:lvl1pPr>
      <a:lvl2pPr algn="ctr" rtl="1" fontAlgn="base">
        <a:spcBef>
          <a:spcPct val="0"/>
        </a:spcBef>
        <a:spcAft>
          <a:spcPct val="0"/>
        </a:spcAft>
        <a:defRPr sz="5100">
          <a:solidFill>
            <a:schemeClr val="tx1"/>
          </a:solidFill>
          <a:latin typeface="Calibri" pitchFamily="34" charset="0"/>
          <a:cs typeface="Times New Roman" pitchFamily="18" charset="0"/>
        </a:defRPr>
      </a:lvl2pPr>
      <a:lvl3pPr algn="ctr" rtl="1" fontAlgn="base">
        <a:spcBef>
          <a:spcPct val="0"/>
        </a:spcBef>
        <a:spcAft>
          <a:spcPct val="0"/>
        </a:spcAft>
        <a:defRPr sz="5100">
          <a:solidFill>
            <a:schemeClr val="tx1"/>
          </a:solidFill>
          <a:latin typeface="Calibri" pitchFamily="34" charset="0"/>
          <a:cs typeface="Times New Roman" pitchFamily="18" charset="0"/>
        </a:defRPr>
      </a:lvl3pPr>
      <a:lvl4pPr algn="ctr" rtl="1" fontAlgn="base">
        <a:spcBef>
          <a:spcPct val="0"/>
        </a:spcBef>
        <a:spcAft>
          <a:spcPct val="0"/>
        </a:spcAft>
        <a:defRPr sz="5100">
          <a:solidFill>
            <a:schemeClr val="tx1"/>
          </a:solidFill>
          <a:latin typeface="Calibri" pitchFamily="34" charset="0"/>
          <a:cs typeface="Times New Roman" pitchFamily="18" charset="0"/>
        </a:defRPr>
      </a:lvl4pPr>
      <a:lvl5pPr algn="ctr" rtl="1" fontAlgn="base">
        <a:spcBef>
          <a:spcPct val="0"/>
        </a:spcBef>
        <a:spcAft>
          <a:spcPct val="0"/>
        </a:spcAft>
        <a:defRPr sz="5100">
          <a:solidFill>
            <a:schemeClr val="tx1"/>
          </a:solidFill>
          <a:latin typeface="Calibri" pitchFamily="34" charset="0"/>
          <a:cs typeface="Times New Roman" pitchFamily="18" charset="0"/>
        </a:defRPr>
      </a:lvl5pPr>
      <a:lvl6pPr marL="531965" algn="ctr" rtl="1" fontAlgn="base">
        <a:spcBef>
          <a:spcPct val="0"/>
        </a:spcBef>
        <a:spcAft>
          <a:spcPct val="0"/>
        </a:spcAft>
        <a:defRPr sz="5100">
          <a:solidFill>
            <a:schemeClr val="tx1"/>
          </a:solidFill>
          <a:latin typeface="Calibri" pitchFamily="34" charset="0"/>
          <a:cs typeface="Times New Roman" pitchFamily="18" charset="0"/>
        </a:defRPr>
      </a:lvl6pPr>
      <a:lvl7pPr marL="1063931" algn="ctr" rtl="1" fontAlgn="base">
        <a:spcBef>
          <a:spcPct val="0"/>
        </a:spcBef>
        <a:spcAft>
          <a:spcPct val="0"/>
        </a:spcAft>
        <a:defRPr sz="5100">
          <a:solidFill>
            <a:schemeClr val="tx1"/>
          </a:solidFill>
          <a:latin typeface="Calibri" pitchFamily="34" charset="0"/>
          <a:cs typeface="Times New Roman" pitchFamily="18" charset="0"/>
        </a:defRPr>
      </a:lvl7pPr>
      <a:lvl8pPr marL="1595894" algn="ctr" rtl="1" fontAlgn="base">
        <a:spcBef>
          <a:spcPct val="0"/>
        </a:spcBef>
        <a:spcAft>
          <a:spcPct val="0"/>
        </a:spcAft>
        <a:defRPr sz="5100">
          <a:solidFill>
            <a:schemeClr val="tx1"/>
          </a:solidFill>
          <a:latin typeface="Calibri" pitchFamily="34" charset="0"/>
          <a:cs typeface="Times New Roman" pitchFamily="18" charset="0"/>
        </a:defRPr>
      </a:lvl8pPr>
      <a:lvl9pPr marL="2127856" algn="ctr" rtl="1" fontAlgn="base">
        <a:spcBef>
          <a:spcPct val="0"/>
        </a:spcBef>
        <a:spcAft>
          <a:spcPct val="0"/>
        </a:spcAft>
        <a:defRPr sz="5100">
          <a:solidFill>
            <a:schemeClr val="tx1"/>
          </a:solidFill>
          <a:latin typeface="Calibri" pitchFamily="34" charset="0"/>
          <a:cs typeface="Times New Roman" pitchFamily="18" charset="0"/>
        </a:defRPr>
      </a:lvl9pPr>
    </p:titleStyle>
    <p:bodyStyle>
      <a:lvl1pPr marL="398973" indent="-398973" algn="r" rtl="1" fontAlgn="base">
        <a:spcBef>
          <a:spcPct val="20000"/>
        </a:spcBef>
        <a:spcAft>
          <a:spcPct val="0"/>
        </a:spcAft>
        <a:buFont typeface="Arial" pitchFamily="34" charset="0"/>
        <a:buChar char="•"/>
        <a:defRPr sz="3700" kern="1200">
          <a:solidFill>
            <a:schemeClr val="tx1"/>
          </a:solidFill>
          <a:latin typeface="+mn-lt"/>
          <a:ea typeface="+mn-ea"/>
          <a:cs typeface="+mn-cs"/>
        </a:defRPr>
      </a:lvl1pPr>
      <a:lvl2pPr marL="864444" indent="-332479" algn="r" rtl="1" fontAlgn="base">
        <a:spcBef>
          <a:spcPct val="20000"/>
        </a:spcBef>
        <a:spcAft>
          <a:spcPct val="0"/>
        </a:spcAft>
        <a:buFont typeface="Arial" pitchFamily="34" charset="0"/>
        <a:buChar char="–"/>
        <a:defRPr sz="3300" kern="1200">
          <a:solidFill>
            <a:schemeClr val="tx1"/>
          </a:solidFill>
          <a:latin typeface="+mn-lt"/>
          <a:ea typeface="+mn-ea"/>
          <a:cs typeface="+mn-cs"/>
        </a:defRPr>
      </a:lvl2pPr>
      <a:lvl3pPr marL="1329917" indent="-265984" algn="r" rtl="1" fontAlgn="base">
        <a:spcBef>
          <a:spcPct val="20000"/>
        </a:spcBef>
        <a:spcAft>
          <a:spcPct val="0"/>
        </a:spcAft>
        <a:buFont typeface="Arial" pitchFamily="34" charset="0"/>
        <a:buChar char="•"/>
        <a:defRPr sz="2800" kern="1200">
          <a:solidFill>
            <a:schemeClr val="tx1"/>
          </a:solidFill>
          <a:latin typeface="+mn-lt"/>
          <a:ea typeface="+mn-ea"/>
          <a:cs typeface="+mn-cs"/>
        </a:defRPr>
      </a:lvl3pPr>
      <a:lvl4pPr marL="1861876" indent="-265984" algn="r" rtl="1" fontAlgn="base">
        <a:spcBef>
          <a:spcPct val="20000"/>
        </a:spcBef>
        <a:spcAft>
          <a:spcPct val="0"/>
        </a:spcAft>
        <a:buFont typeface="Arial" pitchFamily="34" charset="0"/>
        <a:buChar char="–"/>
        <a:defRPr sz="2300" kern="1200">
          <a:solidFill>
            <a:schemeClr val="tx1"/>
          </a:solidFill>
          <a:latin typeface="+mn-lt"/>
          <a:ea typeface="+mn-ea"/>
          <a:cs typeface="+mn-cs"/>
        </a:defRPr>
      </a:lvl4pPr>
      <a:lvl5pPr marL="2393839" indent="-265984" algn="r" rtl="1" fontAlgn="base">
        <a:spcBef>
          <a:spcPct val="20000"/>
        </a:spcBef>
        <a:spcAft>
          <a:spcPct val="0"/>
        </a:spcAft>
        <a:buFont typeface="Arial" pitchFamily="34" charset="0"/>
        <a:buChar char="»"/>
        <a:defRPr sz="2300" kern="1200">
          <a:solidFill>
            <a:schemeClr val="tx1"/>
          </a:solidFill>
          <a:latin typeface="+mn-lt"/>
          <a:ea typeface="+mn-ea"/>
          <a:cs typeface="+mn-cs"/>
        </a:defRPr>
      </a:lvl5pPr>
      <a:lvl6pPr marL="2925806" indent="-265984" algn="r" defTabSz="1063931" rtl="1" eaLnBrk="1" latinLnBrk="0" hangingPunct="1">
        <a:spcBef>
          <a:spcPct val="20000"/>
        </a:spcBef>
        <a:buFont typeface="Arial" pitchFamily="34" charset="0"/>
        <a:buChar char="•"/>
        <a:defRPr sz="2300" kern="1200">
          <a:solidFill>
            <a:schemeClr val="tx1"/>
          </a:solidFill>
          <a:latin typeface="+mn-lt"/>
          <a:ea typeface="+mn-ea"/>
          <a:cs typeface="+mn-cs"/>
        </a:defRPr>
      </a:lvl6pPr>
      <a:lvl7pPr marL="3457768" indent="-265984" algn="r" defTabSz="1063931" rtl="1" eaLnBrk="1" latinLnBrk="0" hangingPunct="1">
        <a:spcBef>
          <a:spcPct val="20000"/>
        </a:spcBef>
        <a:buFont typeface="Arial" pitchFamily="34" charset="0"/>
        <a:buChar char="•"/>
        <a:defRPr sz="2300" kern="1200">
          <a:solidFill>
            <a:schemeClr val="tx1"/>
          </a:solidFill>
          <a:latin typeface="+mn-lt"/>
          <a:ea typeface="+mn-ea"/>
          <a:cs typeface="+mn-cs"/>
        </a:defRPr>
      </a:lvl7pPr>
      <a:lvl8pPr marL="3989735" indent="-265984" algn="r" defTabSz="1063931" rtl="1" eaLnBrk="1" latinLnBrk="0" hangingPunct="1">
        <a:spcBef>
          <a:spcPct val="20000"/>
        </a:spcBef>
        <a:buFont typeface="Arial" pitchFamily="34" charset="0"/>
        <a:buChar char="•"/>
        <a:defRPr sz="2300" kern="1200">
          <a:solidFill>
            <a:schemeClr val="tx1"/>
          </a:solidFill>
          <a:latin typeface="+mn-lt"/>
          <a:ea typeface="+mn-ea"/>
          <a:cs typeface="+mn-cs"/>
        </a:defRPr>
      </a:lvl8pPr>
      <a:lvl9pPr marL="4521698" indent="-265984" algn="r" defTabSz="1063931" rtl="1"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ar-SA"/>
      </a:defPPr>
      <a:lvl1pPr marL="0" algn="r" defTabSz="1063931" rtl="1" eaLnBrk="1" latinLnBrk="0" hangingPunct="1">
        <a:defRPr sz="2100" kern="1200">
          <a:solidFill>
            <a:schemeClr val="tx1"/>
          </a:solidFill>
          <a:latin typeface="+mn-lt"/>
          <a:ea typeface="+mn-ea"/>
          <a:cs typeface="+mn-cs"/>
        </a:defRPr>
      </a:lvl1pPr>
      <a:lvl2pPr marL="531965" algn="r" defTabSz="1063931" rtl="1" eaLnBrk="1" latinLnBrk="0" hangingPunct="1">
        <a:defRPr sz="2100" kern="1200">
          <a:solidFill>
            <a:schemeClr val="tx1"/>
          </a:solidFill>
          <a:latin typeface="+mn-lt"/>
          <a:ea typeface="+mn-ea"/>
          <a:cs typeface="+mn-cs"/>
        </a:defRPr>
      </a:lvl2pPr>
      <a:lvl3pPr marL="1063931" algn="r" defTabSz="1063931" rtl="1" eaLnBrk="1" latinLnBrk="0" hangingPunct="1">
        <a:defRPr sz="2100" kern="1200">
          <a:solidFill>
            <a:schemeClr val="tx1"/>
          </a:solidFill>
          <a:latin typeface="+mn-lt"/>
          <a:ea typeface="+mn-ea"/>
          <a:cs typeface="+mn-cs"/>
        </a:defRPr>
      </a:lvl3pPr>
      <a:lvl4pPr marL="1595894" algn="r" defTabSz="1063931" rtl="1" eaLnBrk="1" latinLnBrk="0" hangingPunct="1">
        <a:defRPr sz="2100" kern="1200">
          <a:solidFill>
            <a:schemeClr val="tx1"/>
          </a:solidFill>
          <a:latin typeface="+mn-lt"/>
          <a:ea typeface="+mn-ea"/>
          <a:cs typeface="+mn-cs"/>
        </a:defRPr>
      </a:lvl4pPr>
      <a:lvl5pPr marL="2127856" algn="r" defTabSz="1063931" rtl="1" eaLnBrk="1" latinLnBrk="0" hangingPunct="1">
        <a:defRPr sz="2100" kern="1200">
          <a:solidFill>
            <a:schemeClr val="tx1"/>
          </a:solidFill>
          <a:latin typeface="+mn-lt"/>
          <a:ea typeface="+mn-ea"/>
          <a:cs typeface="+mn-cs"/>
        </a:defRPr>
      </a:lvl5pPr>
      <a:lvl6pPr marL="2659826" algn="r" defTabSz="1063931" rtl="1" eaLnBrk="1" latinLnBrk="0" hangingPunct="1">
        <a:defRPr sz="2100" kern="1200">
          <a:solidFill>
            <a:schemeClr val="tx1"/>
          </a:solidFill>
          <a:latin typeface="+mn-lt"/>
          <a:ea typeface="+mn-ea"/>
          <a:cs typeface="+mn-cs"/>
        </a:defRPr>
      </a:lvl6pPr>
      <a:lvl7pPr marL="3191787" algn="r" defTabSz="1063931" rtl="1" eaLnBrk="1" latinLnBrk="0" hangingPunct="1">
        <a:defRPr sz="2100" kern="1200">
          <a:solidFill>
            <a:schemeClr val="tx1"/>
          </a:solidFill>
          <a:latin typeface="+mn-lt"/>
          <a:ea typeface="+mn-ea"/>
          <a:cs typeface="+mn-cs"/>
        </a:defRPr>
      </a:lvl7pPr>
      <a:lvl8pPr marL="3723752" algn="r" defTabSz="1063931" rtl="1" eaLnBrk="1" latinLnBrk="0" hangingPunct="1">
        <a:defRPr sz="2100" kern="1200">
          <a:solidFill>
            <a:schemeClr val="tx1"/>
          </a:solidFill>
          <a:latin typeface="+mn-lt"/>
          <a:ea typeface="+mn-ea"/>
          <a:cs typeface="+mn-cs"/>
        </a:defRPr>
      </a:lvl8pPr>
      <a:lvl9pPr marL="4255717" algn="r" defTabSz="1063931" rtl="1" eaLnBrk="1" latinLnBrk="0" hangingPunct="1">
        <a:defRPr sz="21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1026" name="عنصر نائب للعنوان 1"/>
          <p:cNvSpPr>
            <a:spLocks noGrp="1"/>
          </p:cNvSpPr>
          <p:nvPr>
            <p:ph type="title"/>
          </p:nvPr>
        </p:nvSpPr>
        <p:spPr bwMode="auto">
          <a:xfrm>
            <a:off x="557768" y="300258"/>
            <a:ext cx="10039827" cy="1249627"/>
          </a:xfrm>
          <a:prstGeom prst="rect">
            <a:avLst/>
          </a:prstGeom>
          <a:noFill/>
          <a:ln w="9525">
            <a:noFill/>
            <a:miter lim="800000"/>
            <a:headEnd/>
            <a:tailEnd/>
          </a:ln>
        </p:spPr>
        <p:txBody>
          <a:bodyPr vert="horz" wrap="square" lIns="106504" tIns="53252" rIns="106504" bIns="53252" numCol="1" anchor="ctr" anchorCtr="0" compatLnSpc="1">
            <a:prstTxWarp prst="textNoShape">
              <a:avLst/>
            </a:prstTxWarp>
          </a:bodyPr>
          <a:lstStyle/>
          <a:p>
            <a:pPr lvl="0"/>
            <a:r>
              <a:rPr lang="ar-SA" smtClean="0"/>
              <a:t>انقر لتحرير نمط العنوان الرئيسي</a:t>
            </a:r>
          </a:p>
        </p:txBody>
      </p:sp>
      <p:sp>
        <p:nvSpPr>
          <p:cNvPr id="1027" name="عنصر نائب للنص 2"/>
          <p:cNvSpPr>
            <a:spLocks noGrp="1"/>
          </p:cNvSpPr>
          <p:nvPr>
            <p:ph type="body" idx="1"/>
          </p:nvPr>
        </p:nvSpPr>
        <p:spPr bwMode="auto">
          <a:xfrm>
            <a:off x="557768" y="1749484"/>
            <a:ext cx="10039827" cy="4948177"/>
          </a:xfrm>
          <a:prstGeom prst="rect">
            <a:avLst/>
          </a:prstGeom>
          <a:noFill/>
          <a:ln w="9525">
            <a:noFill/>
            <a:miter lim="800000"/>
            <a:headEnd/>
            <a:tailEnd/>
          </a:ln>
        </p:spPr>
        <p:txBody>
          <a:bodyPr vert="horz" wrap="square" lIns="106504" tIns="53252" rIns="106504" bIns="53252" numCol="1" anchor="t" anchorCtr="0" compatLnSpc="1">
            <a:prstTxWarp prst="textNoShape">
              <a:avLst/>
            </a:prstTxWarp>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p>
        </p:txBody>
      </p:sp>
      <p:sp>
        <p:nvSpPr>
          <p:cNvPr id="4" name="عنصر نائب للتاريخ 3"/>
          <p:cNvSpPr>
            <a:spLocks noGrp="1"/>
          </p:cNvSpPr>
          <p:nvPr>
            <p:ph type="dt" sz="half" idx="2"/>
          </p:nvPr>
        </p:nvSpPr>
        <p:spPr>
          <a:xfrm>
            <a:off x="7994677" y="6949316"/>
            <a:ext cx="2602918" cy="399186"/>
          </a:xfrm>
          <a:prstGeom prst="rect">
            <a:avLst/>
          </a:prstGeom>
        </p:spPr>
        <p:txBody>
          <a:bodyPr vert="horz" lIns="106504" tIns="53252" rIns="106504" bIns="53252" rtlCol="1" anchor="ctr"/>
          <a:lstStyle>
            <a:lvl1pPr algn="r" fontAlgn="auto">
              <a:spcBef>
                <a:spcPts val="0"/>
              </a:spcBef>
              <a:spcAft>
                <a:spcPts val="0"/>
              </a:spcAft>
              <a:defRPr sz="1400" smtClean="0">
                <a:solidFill>
                  <a:schemeClr val="tx1">
                    <a:tint val="75000"/>
                  </a:schemeClr>
                </a:solidFill>
                <a:latin typeface="+mn-lt"/>
                <a:cs typeface="+mn-cs"/>
              </a:defRPr>
            </a:lvl1pPr>
          </a:lstStyle>
          <a:p>
            <a:pPr>
              <a:defRPr/>
            </a:pPr>
            <a:fld id="{C30BABE8-5C81-441B-8238-82020FE27D9A}" type="datetimeFigureOut">
              <a:rPr lang="ar-SA">
                <a:solidFill>
                  <a:prstClr val="black">
                    <a:tint val="75000"/>
                  </a:prstClr>
                </a:solidFill>
              </a:rPr>
              <a:pPr>
                <a:defRPr/>
              </a:pPr>
              <a:t>15/11/1442</a:t>
            </a:fld>
            <a:endParaRPr lang="ar-SA">
              <a:solidFill>
                <a:prstClr val="black">
                  <a:tint val="75000"/>
                </a:prstClr>
              </a:solidFill>
            </a:endParaRPr>
          </a:p>
        </p:txBody>
      </p:sp>
      <p:sp>
        <p:nvSpPr>
          <p:cNvPr id="5" name="عنصر نائب للتذييل 4"/>
          <p:cNvSpPr>
            <a:spLocks noGrp="1"/>
          </p:cNvSpPr>
          <p:nvPr>
            <p:ph type="ftr" sz="quarter" idx="3"/>
          </p:nvPr>
        </p:nvSpPr>
        <p:spPr>
          <a:xfrm>
            <a:off x="3811416" y="6949316"/>
            <a:ext cx="3532532" cy="399186"/>
          </a:xfrm>
          <a:prstGeom prst="rect">
            <a:avLst/>
          </a:prstGeom>
        </p:spPr>
        <p:txBody>
          <a:bodyPr vert="horz" lIns="106504" tIns="53252" rIns="106504" bIns="53252" rtlCol="1" anchor="ctr"/>
          <a:lstStyle>
            <a:lvl1pPr algn="ctr" fontAlgn="auto">
              <a:spcBef>
                <a:spcPts val="0"/>
              </a:spcBef>
              <a:spcAft>
                <a:spcPts val="0"/>
              </a:spcAft>
              <a:defRPr sz="1400">
                <a:solidFill>
                  <a:schemeClr val="tx1">
                    <a:tint val="75000"/>
                  </a:schemeClr>
                </a:solidFill>
                <a:latin typeface="+mn-lt"/>
                <a:cs typeface="+mn-cs"/>
              </a:defRPr>
            </a:lvl1pPr>
          </a:lstStyle>
          <a:p>
            <a:pPr>
              <a:defRPr/>
            </a:pPr>
            <a:endParaRPr lang="ar-SA">
              <a:solidFill>
                <a:prstClr val="black">
                  <a:tint val="75000"/>
                </a:prstClr>
              </a:solidFill>
            </a:endParaRPr>
          </a:p>
        </p:txBody>
      </p:sp>
      <p:sp>
        <p:nvSpPr>
          <p:cNvPr id="6" name="عنصر نائب لرقم الشريحة 5"/>
          <p:cNvSpPr>
            <a:spLocks noGrp="1"/>
          </p:cNvSpPr>
          <p:nvPr>
            <p:ph type="sldNum" sz="quarter" idx="4"/>
          </p:nvPr>
        </p:nvSpPr>
        <p:spPr>
          <a:xfrm>
            <a:off x="557768" y="6949316"/>
            <a:ext cx="2602918" cy="399186"/>
          </a:xfrm>
          <a:prstGeom prst="rect">
            <a:avLst/>
          </a:prstGeom>
        </p:spPr>
        <p:txBody>
          <a:bodyPr vert="horz" lIns="106504" tIns="53252" rIns="106504" bIns="53252" rtlCol="1" anchor="ctr"/>
          <a:lstStyle>
            <a:lvl1pPr algn="l" fontAlgn="auto">
              <a:spcBef>
                <a:spcPts val="0"/>
              </a:spcBef>
              <a:spcAft>
                <a:spcPts val="0"/>
              </a:spcAft>
              <a:defRPr sz="1400" smtClean="0">
                <a:solidFill>
                  <a:schemeClr val="tx1">
                    <a:tint val="75000"/>
                  </a:schemeClr>
                </a:solidFill>
                <a:latin typeface="+mn-lt"/>
                <a:cs typeface="+mn-cs"/>
              </a:defRPr>
            </a:lvl1pPr>
          </a:lstStyle>
          <a:p>
            <a:pPr>
              <a:defRPr/>
            </a:pPr>
            <a:fld id="{A297AEDD-F8FB-487F-8CCC-72B3D1F45EA9}" type="slidenum">
              <a:rPr lang="ar-SA">
                <a:solidFill>
                  <a:prstClr val="black">
                    <a:tint val="75000"/>
                  </a:prstClr>
                </a:solidFill>
              </a:rPr>
              <a:pPr>
                <a:defRPr/>
              </a:pPr>
              <a:t>‹#›</a:t>
            </a:fld>
            <a:endParaRPr lang="ar-SA">
              <a:solidFill>
                <a:prstClr val="black">
                  <a:tint val="75000"/>
                </a:prstClr>
              </a:solidFill>
            </a:endParaRPr>
          </a:p>
        </p:txBody>
      </p:sp>
    </p:spTree>
    <p:extLst>
      <p:ext uri="{BB962C8B-B14F-4D97-AF65-F5344CB8AC3E}">
        <p14:creationId xmlns:p14="http://schemas.microsoft.com/office/powerpoint/2010/main" val="336034948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1" fontAlgn="base">
        <a:spcBef>
          <a:spcPct val="0"/>
        </a:spcBef>
        <a:spcAft>
          <a:spcPct val="0"/>
        </a:spcAft>
        <a:defRPr sz="5100" kern="1200">
          <a:solidFill>
            <a:schemeClr val="tx1"/>
          </a:solidFill>
          <a:latin typeface="+mj-lt"/>
          <a:ea typeface="+mj-ea"/>
          <a:cs typeface="+mj-cs"/>
        </a:defRPr>
      </a:lvl1pPr>
      <a:lvl2pPr algn="ctr" rtl="1" fontAlgn="base">
        <a:spcBef>
          <a:spcPct val="0"/>
        </a:spcBef>
        <a:spcAft>
          <a:spcPct val="0"/>
        </a:spcAft>
        <a:defRPr sz="5100">
          <a:solidFill>
            <a:schemeClr val="tx1"/>
          </a:solidFill>
          <a:latin typeface="Calibri" pitchFamily="34" charset="0"/>
          <a:cs typeface="Times New Roman" pitchFamily="18" charset="0"/>
        </a:defRPr>
      </a:lvl2pPr>
      <a:lvl3pPr algn="ctr" rtl="1" fontAlgn="base">
        <a:spcBef>
          <a:spcPct val="0"/>
        </a:spcBef>
        <a:spcAft>
          <a:spcPct val="0"/>
        </a:spcAft>
        <a:defRPr sz="5100">
          <a:solidFill>
            <a:schemeClr val="tx1"/>
          </a:solidFill>
          <a:latin typeface="Calibri" pitchFamily="34" charset="0"/>
          <a:cs typeface="Times New Roman" pitchFamily="18" charset="0"/>
        </a:defRPr>
      </a:lvl3pPr>
      <a:lvl4pPr algn="ctr" rtl="1" fontAlgn="base">
        <a:spcBef>
          <a:spcPct val="0"/>
        </a:spcBef>
        <a:spcAft>
          <a:spcPct val="0"/>
        </a:spcAft>
        <a:defRPr sz="5100">
          <a:solidFill>
            <a:schemeClr val="tx1"/>
          </a:solidFill>
          <a:latin typeface="Calibri" pitchFamily="34" charset="0"/>
          <a:cs typeface="Times New Roman" pitchFamily="18" charset="0"/>
        </a:defRPr>
      </a:lvl4pPr>
      <a:lvl5pPr algn="ctr" rtl="1" fontAlgn="base">
        <a:spcBef>
          <a:spcPct val="0"/>
        </a:spcBef>
        <a:spcAft>
          <a:spcPct val="0"/>
        </a:spcAft>
        <a:defRPr sz="5100">
          <a:solidFill>
            <a:schemeClr val="tx1"/>
          </a:solidFill>
          <a:latin typeface="Calibri" pitchFamily="34" charset="0"/>
          <a:cs typeface="Times New Roman" pitchFamily="18" charset="0"/>
        </a:defRPr>
      </a:lvl5pPr>
      <a:lvl6pPr marL="532517" algn="ctr" rtl="1" fontAlgn="base">
        <a:spcBef>
          <a:spcPct val="0"/>
        </a:spcBef>
        <a:spcAft>
          <a:spcPct val="0"/>
        </a:spcAft>
        <a:defRPr sz="5100">
          <a:solidFill>
            <a:schemeClr val="tx1"/>
          </a:solidFill>
          <a:latin typeface="Calibri" pitchFamily="34" charset="0"/>
          <a:cs typeface="Times New Roman" pitchFamily="18" charset="0"/>
        </a:defRPr>
      </a:lvl6pPr>
      <a:lvl7pPr marL="1065036" algn="ctr" rtl="1" fontAlgn="base">
        <a:spcBef>
          <a:spcPct val="0"/>
        </a:spcBef>
        <a:spcAft>
          <a:spcPct val="0"/>
        </a:spcAft>
        <a:defRPr sz="5100">
          <a:solidFill>
            <a:schemeClr val="tx1"/>
          </a:solidFill>
          <a:latin typeface="Calibri" pitchFamily="34" charset="0"/>
          <a:cs typeface="Times New Roman" pitchFamily="18" charset="0"/>
        </a:defRPr>
      </a:lvl7pPr>
      <a:lvl8pPr marL="1597552" algn="ctr" rtl="1" fontAlgn="base">
        <a:spcBef>
          <a:spcPct val="0"/>
        </a:spcBef>
        <a:spcAft>
          <a:spcPct val="0"/>
        </a:spcAft>
        <a:defRPr sz="5100">
          <a:solidFill>
            <a:schemeClr val="tx1"/>
          </a:solidFill>
          <a:latin typeface="Calibri" pitchFamily="34" charset="0"/>
          <a:cs typeface="Times New Roman" pitchFamily="18" charset="0"/>
        </a:defRPr>
      </a:lvl8pPr>
      <a:lvl9pPr marL="2130068" algn="ctr" rtl="1" fontAlgn="base">
        <a:spcBef>
          <a:spcPct val="0"/>
        </a:spcBef>
        <a:spcAft>
          <a:spcPct val="0"/>
        </a:spcAft>
        <a:defRPr sz="5100">
          <a:solidFill>
            <a:schemeClr val="tx1"/>
          </a:solidFill>
          <a:latin typeface="Calibri" pitchFamily="34" charset="0"/>
          <a:cs typeface="Times New Roman" pitchFamily="18" charset="0"/>
        </a:defRPr>
      </a:lvl9pPr>
    </p:titleStyle>
    <p:bodyStyle>
      <a:lvl1pPr marL="399387" indent="-399387" algn="r" rtl="1" fontAlgn="base">
        <a:spcBef>
          <a:spcPct val="20000"/>
        </a:spcBef>
        <a:spcAft>
          <a:spcPct val="0"/>
        </a:spcAft>
        <a:buFont typeface="Arial" pitchFamily="34" charset="0"/>
        <a:buChar char="•"/>
        <a:defRPr sz="3700" kern="1200">
          <a:solidFill>
            <a:schemeClr val="tx1"/>
          </a:solidFill>
          <a:latin typeface="+mn-lt"/>
          <a:ea typeface="+mn-ea"/>
          <a:cs typeface="+mn-cs"/>
        </a:defRPr>
      </a:lvl1pPr>
      <a:lvl2pPr marL="865341" indent="-332823" algn="r" rtl="1" fontAlgn="base">
        <a:spcBef>
          <a:spcPct val="20000"/>
        </a:spcBef>
        <a:spcAft>
          <a:spcPct val="0"/>
        </a:spcAft>
        <a:buFont typeface="Arial" pitchFamily="34" charset="0"/>
        <a:buChar char="–"/>
        <a:defRPr sz="3300" kern="1200">
          <a:solidFill>
            <a:schemeClr val="tx1"/>
          </a:solidFill>
          <a:latin typeface="+mn-lt"/>
          <a:ea typeface="+mn-ea"/>
          <a:cs typeface="+mn-cs"/>
        </a:defRPr>
      </a:lvl2pPr>
      <a:lvl3pPr marL="1331296" indent="-266259" algn="r" rtl="1" fontAlgn="base">
        <a:spcBef>
          <a:spcPct val="20000"/>
        </a:spcBef>
        <a:spcAft>
          <a:spcPct val="0"/>
        </a:spcAft>
        <a:buFont typeface="Arial" pitchFamily="34" charset="0"/>
        <a:buChar char="•"/>
        <a:defRPr sz="2800" kern="1200">
          <a:solidFill>
            <a:schemeClr val="tx1"/>
          </a:solidFill>
          <a:latin typeface="+mn-lt"/>
          <a:ea typeface="+mn-ea"/>
          <a:cs typeface="+mn-cs"/>
        </a:defRPr>
      </a:lvl3pPr>
      <a:lvl4pPr marL="1863811" indent="-266259" algn="r" rtl="1" fontAlgn="base">
        <a:spcBef>
          <a:spcPct val="20000"/>
        </a:spcBef>
        <a:spcAft>
          <a:spcPct val="0"/>
        </a:spcAft>
        <a:buFont typeface="Arial" pitchFamily="34" charset="0"/>
        <a:buChar char="–"/>
        <a:defRPr sz="2300" kern="1200">
          <a:solidFill>
            <a:schemeClr val="tx1"/>
          </a:solidFill>
          <a:latin typeface="+mn-lt"/>
          <a:ea typeface="+mn-ea"/>
          <a:cs typeface="+mn-cs"/>
        </a:defRPr>
      </a:lvl4pPr>
      <a:lvl5pPr marL="2396327" indent="-266259" algn="r" rtl="1" fontAlgn="base">
        <a:spcBef>
          <a:spcPct val="20000"/>
        </a:spcBef>
        <a:spcAft>
          <a:spcPct val="0"/>
        </a:spcAft>
        <a:buFont typeface="Arial" pitchFamily="34" charset="0"/>
        <a:buChar char="»"/>
        <a:defRPr sz="2300" kern="1200">
          <a:solidFill>
            <a:schemeClr val="tx1"/>
          </a:solidFill>
          <a:latin typeface="+mn-lt"/>
          <a:ea typeface="+mn-ea"/>
          <a:cs typeface="+mn-cs"/>
        </a:defRPr>
      </a:lvl5pPr>
      <a:lvl6pPr marL="2928845" indent="-266259" algn="r" defTabSz="1065036" rtl="1" eaLnBrk="1" latinLnBrk="0" hangingPunct="1">
        <a:spcBef>
          <a:spcPct val="20000"/>
        </a:spcBef>
        <a:buFont typeface="Arial" pitchFamily="34" charset="0"/>
        <a:buChar char="•"/>
        <a:defRPr sz="2300" kern="1200">
          <a:solidFill>
            <a:schemeClr val="tx1"/>
          </a:solidFill>
          <a:latin typeface="+mn-lt"/>
          <a:ea typeface="+mn-ea"/>
          <a:cs typeface="+mn-cs"/>
        </a:defRPr>
      </a:lvl6pPr>
      <a:lvl7pPr marL="3461361" indent="-266259" algn="r" defTabSz="1065036" rtl="1" eaLnBrk="1" latinLnBrk="0" hangingPunct="1">
        <a:spcBef>
          <a:spcPct val="20000"/>
        </a:spcBef>
        <a:buFont typeface="Arial" pitchFamily="34" charset="0"/>
        <a:buChar char="•"/>
        <a:defRPr sz="2300" kern="1200">
          <a:solidFill>
            <a:schemeClr val="tx1"/>
          </a:solidFill>
          <a:latin typeface="+mn-lt"/>
          <a:ea typeface="+mn-ea"/>
          <a:cs typeface="+mn-cs"/>
        </a:defRPr>
      </a:lvl7pPr>
      <a:lvl8pPr marL="3993879" indent="-266259" algn="r" defTabSz="1065036" rtl="1" eaLnBrk="1" latinLnBrk="0" hangingPunct="1">
        <a:spcBef>
          <a:spcPct val="20000"/>
        </a:spcBef>
        <a:buFont typeface="Arial" pitchFamily="34" charset="0"/>
        <a:buChar char="•"/>
        <a:defRPr sz="2300" kern="1200">
          <a:solidFill>
            <a:schemeClr val="tx1"/>
          </a:solidFill>
          <a:latin typeface="+mn-lt"/>
          <a:ea typeface="+mn-ea"/>
          <a:cs typeface="+mn-cs"/>
        </a:defRPr>
      </a:lvl8pPr>
      <a:lvl9pPr marL="4526397" indent="-266259" algn="r" defTabSz="1065036" rtl="1"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ar-SA"/>
      </a:defPPr>
      <a:lvl1pPr marL="0" algn="r" defTabSz="1065036" rtl="1" eaLnBrk="1" latinLnBrk="0" hangingPunct="1">
        <a:defRPr sz="2100" kern="1200">
          <a:solidFill>
            <a:schemeClr val="tx1"/>
          </a:solidFill>
          <a:latin typeface="+mn-lt"/>
          <a:ea typeface="+mn-ea"/>
          <a:cs typeface="+mn-cs"/>
        </a:defRPr>
      </a:lvl1pPr>
      <a:lvl2pPr marL="532517" algn="r" defTabSz="1065036" rtl="1" eaLnBrk="1" latinLnBrk="0" hangingPunct="1">
        <a:defRPr sz="2100" kern="1200">
          <a:solidFill>
            <a:schemeClr val="tx1"/>
          </a:solidFill>
          <a:latin typeface="+mn-lt"/>
          <a:ea typeface="+mn-ea"/>
          <a:cs typeface="+mn-cs"/>
        </a:defRPr>
      </a:lvl2pPr>
      <a:lvl3pPr marL="1065036" algn="r" defTabSz="1065036" rtl="1" eaLnBrk="1" latinLnBrk="0" hangingPunct="1">
        <a:defRPr sz="2100" kern="1200">
          <a:solidFill>
            <a:schemeClr val="tx1"/>
          </a:solidFill>
          <a:latin typeface="+mn-lt"/>
          <a:ea typeface="+mn-ea"/>
          <a:cs typeface="+mn-cs"/>
        </a:defRPr>
      </a:lvl3pPr>
      <a:lvl4pPr marL="1597552" algn="r" defTabSz="1065036" rtl="1" eaLnBrk="1" latinLnBrk="0" hangingPunct="1">
        <a:defRPr sz="2100" kern="1200">
          <a:solidFill>
            <a:schemeClr val="tx1"/>
          </a:solidFill>
          <a:latin typeface="+mn-lt"/>
          <a:ea typeface="+mn-ea"/>
          <a:cs typeface="+mn-cs"/>
        </a:defRPr>
      </a:lvl4pPr>
      <a:lvl5pPr marL="2130068" algn="r" defTabSz="1065036" rtl="1" eaLnBrk="1" latinLnBrk="0" hangingPunct="1">
        <a:defRPr sz="2100" kern="1200">
          <a:solidFill>
            <a:schemeClr val="tx1"/>
          </a:solidFill>
          <a:latin typeface="+mn-lt"/>
          <a:ea typeface="+mn-ea"/>
          <a:cs typeface="+mn-cs"/>
        </a:defRPr>
      </a:lvl5pPr>
      <a:lvl6pPr marL="2662586" algn="r" defTabSz="1065036" rtl="1" eaLnBrk="1" latinLnBrk="0" hangingPunct="1">
        <a:defRPr sz="2100" kern="1200">
          <a:solidFill>
            <a:schemeClr val="tx1"/>
          </a:solidFill>
          <a:latin typeface="+mn-lt"/>
          <a:ea typeface="+mn-ea"/>
          <a:cs typeface="+mn-cs"/>
        </a:defRPr>
      </a:lvl6pPr>
      <a:lvl7pPr marL="3195103" algn="r" defTabSz="1065036" rtl="1" eaLnBrk="1" latinLnBrk="0" hangingPunct="1">
        <a:defRPr sz="2100" kern="1200">
          <a:solidFill>
            <a:schemeClr val="tx1"/>
          </a:solidFill>
          <a:latin typeface="+mn-lt"/>
          <a:ea typeface="+mn-ea"/>
          <a:cs typeface="+mn-cs"/>
        </a:defRPr>
      </a:lvl7pPr>
      <a:lvl8pPr marL="3727620" algn="r" defTabSz="1065036" rtl="1" eaLnBrk="1" latinLnBrk="0" hangingPunct="1">
        <a:defRPr sz="2100" kern="1200">
          <a:solidFill>
            <a:schemeClr val="tx1"/>
          </a:solidFill>
          <a:latin typeface="+mn-lt"/>
          <a:ea typeface="+mn-ea"/>
          <a:cs typeface="+mn-cs"/>
        </a:defRPr>
      </a:lvl8pPr>
      <a:lvl9pPr marL="4260139" algn="r" defTabSz="1065036" rtl="1" eaLnBrk="1" latinLnBrk="0" hangingPunct="1">
        <a:defRPr sz="21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1026" name="عنصر نائب للعنوان 1"/>
          <p:cNvSpPr>
            <a:spLocks noGrp="1"/>
          </p:cNvSpPr>
          <p:nvPr>
            <p:ph type="title"/>
          </p:nvPr>
        </p:nvSpPr>
        <p:spPr bwMode="auto">
          <a:xfrm>
            <a:off x="557768" y="300258"/>
            <a:ext cx="10039827" cy="1249627"/>
          </a:xfrm>
          <a:prstGeom prst="rect">
            <a:avLst/>
          </a:prstGeom>
          <a:noFill/>
          <a:ln w="9525">
            <a:noFill/>
            <a:miter lim="800000"/>
            <a:headEnd/>
            <a:tailEnd/>
          </a:ln>
        </p:spPr>
        <p:txBody>
          <a:bodyPr vert="horz" wrap="square" lIns="106582" tIns="53291" rIns="106582" bIns="53291" numCol="1" anchor="ctr" anchorCtr="0" compatLnSpc="1">
            <a:prstTxWarp prst="textNoShape">
              <a:avLst/>
            </a:prstTxWarp>
          </a:bodyPr>
          <a:lstStyle/>
          <a:p>
            <a:pPr lvl="0"/>
            <a:r>
              <a:rPr lang="ar-SA" smtClean="0"/>
              <a:t>انقر لتحرير نمط العنوان الرئيسي</a:t>
            </a:r>
          </a:p>
        </p:txBody>
      </p:sp>
      <p:sp>
        <p:nvSpPr>
          <p:cNvPr id="1027" name="عنصر نائب للنص 2"/>
          <p:cNvSpPr>
            <a:spLocks noGrp="1"/>
          </p:cNvSpPr>
          <p:nvPr>
            <p:ph type="body" idx="1"/>
          </p:nvPr>
        </p:nvSpPr>
        <p:spPr bwMode="auto">
          <a:xfrm>
            <a:off x="557768" y="1749479"/>
            <a:ext cx="10039827" cy="4948177"/>
          </a:xfrm>
          <a:prstGeom prst="rect">
            <a:avLst/>
          </a:prstGeom>
          <a:noFill/>
          <a:ln w="9525">
            <a:noFill/>
            <a:miter lim="800000"/>
            <a:headEnd/>
            <a:tailEnd/>
          </a:ln>
        </p:spPr>
        <p:txBody>
          <a:bodyPr vert="horz" wrap="square" lIns="106582" tIns="53291" rIns="106582" bIns="53291" numCol="1" anchor="t" anchorCtr="0" compatLnSpc="1">
            <a:prstTxWarp prst="textNoShape">
              <a:avLst/>
            </a:prstTxWarp>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p>
        </p:txBody>
      </p:sp>
      <p:sp>
        <p:nvSpPr>
          <p:cNvPr id="4" name="عنصر نائب للتاريخ 3"/>
          <p:cNvSpPr>
            <a:spLocks noGrp="1"/>
          </p:cNvSpPr>
          <p:nvPr>
            <p:ph type="dt" sz="half" idx="2"/>
          </p:nvPr>
        </p:nvSpPr>
        <p:spPr>
          <a:xfrm>
            <a:off x="7994677" y="6949316"/>
            <a:ext cx="2602918" cy="399186"/>
          </a:xfrm>
          <a:prstGeom prst="rect">
            <a:avLst/>
          </a:prstGeom>
        </p:spPr>
        <p:txBody>
          <a:bodyPr vert="horz" lIns="106582" tIns="53291" rIns="106582" bIns="53291" rtlCol="1" anchor="ctr"/>
          <a:lstStyle>
            <a:lvl1pPr algn="r" fontAlgn="auto">
              <a:spcBef>
                <a:spcPts val="0"/>
              </a:spcBef>
              <a:spcAft>
                <a:spcPts val="0"/>
              </a:spcAft>
              <a:defRPr sz="1400" smtClean="0">
                <a:solidFill>
                  <a:schemeClr val="tx1">
                    <a:tint val="75000"/>
                  </a:schemeClr>
                </a:solidFill>
                <a:latin typeface="+mn-lt"/>
                <a:cs typeface="+mn-cs"/>
              </a:defRPr>
            </a:lvl1pPr>
          </a:lstStyle>
          <a:p>
            <a:pPr>
              <a:defRPr/>
            </a:pPr>
            <a:fld id="{C30BABE8-5C81-441B-8238-82020FE27D9A}" type="datetimeFigureOut">
              <a:rPr lang="ar-SA">
                <a:solidFill>
                  <a:prstClr val="black">
                    <a:tint val="75000"/>
                  </a:prstClr>
                </a:solidFill>
              </a:rPr>
              <a:pPr>
                <a:defRPr/>
              </a:pPr>
              <a:t>15/11/1442</a:t>
            </a:fld>
            <a:endParaRPr lang="ar-SA">
              <a:solidFill>
                <a:prstClr val="black">
                  <a:tint val="75000"/>
                </a:prstClr>
              </a:solidFill>
            </a:endParaRPr>
          </a:p>
        </p:txBody>
      </p:sp>
      <p:sp>
        <p:nvSpPr>
          <p:cNvPr id="5" name="عنصر نائب للتذييل 4"/>
          <p:cNvSpPr>
            <a:spLocks noGrp="1"/>
          </p:cNvSpPr>
          <p:nvPr>
            <p:ph type="ftr" sz="quarter" idx="3"/>
          </p:nvPr>
        </p:nvSpPr>
        <p:spPr>
          <a:xfrm>
            <a:off x="3811416" y="6949316"/>
            <a:ext cx="3532532" cy="399186"/>
          </a:xfrm>
          <a:prstGeom prst="rect">
            <a:avLst/>
          </a:prstGeom>
        </p:spPr>
        <p:txBody>
          <a:bodyPr vert="horz" lIns="106582" tIns="53291" rIns="106582" bIns="53291" rtlCol="1" anchor="ctr"/>
          <a:lstStyle>
            <a:lvl1pPr algn="ctr" fontAlgn="auto">
              <a:spcBef>
                <a:spcPts val="0"/>
              </a:spcBef>
              <a:spcAft>
                <a:spcPts val="0"/>
              </a:spcAft>
              <a:defRPr sz="1400">
                <a:solidFill>
                  <a:schemeClr val="tx1">
                    <a:tint val="75000"/>
                  </a:schemeClr>
                </a:solidFill>
                <a:latin typeface="+mn-lt"/>
                <a:cs typeface="+mn-cs"/>
              </a:defRPr>
            </a:lvl1pPr>
          </a:lstStyle>
          <a:p>
            <a:pPr>
              <a:defRPr/>
            </a:pPr>
            <a:endParaRPr lang="ar-SA">
              <a:solidFill>
                <a:prstClr val="black">
                  <a:tint val="75000"/>
                </a:prstClr>
              </a:solidFill>
            </a:endParaRPr>
          </a:p>
        </p:txBody>
      </p:sp>
      <p:sp>
        <p:nvSpPr>
          <p:cNvPr id="6" name="عنصر نائب لرقم الشريحة 5"/>
          <p:cNvSpPr>
            <a:spLocks noGrp="1"/>
          </p:cNvSpPr>
          <p:nvPr>
            <p:ph type="sldNum" sz="quarter" idx="4"/>
          </p:nvPr>
        </p:nvSpPr>
        <p:spPr>
          <a:xfrm>
            <a:off x="557768" y="6949316"/>
            <a:ext cx="2602918" cy="399186"/>
          </a:xfrm>
          <a:prstGeom prst="rect">
            <a:avLst/>
          </a:prstGeom>
        </p:spPr>
        <p:txBody>
          <a:bodyPr vert="horz" lIns="106582" tIns="53291" rIns="106582" bIns="53291" rtlCol="1" anchor="ctr"/>
          <a:lstStyle>
            <a:lvl1pPr algn="l" fontAlgn="auto">
              <a:spcBef>
                <a:spcPts val="0"/>
              </a:spcBef>
              <a:spcAft>
                <a:spcPts val="0"/>
              </a:spcAft>
              <a:defRPr sz="1400" smtClean="0">
                <a:solidFill>
                  <a:schemeClr val="tx1">
                    <a:tint val="75000"/>
                  </a:schemeClr>
                </a:solidFill>
                <a:latin typeface="+mn-lt"/>
                <a:cs typeface="+mn-cs"/>
              </a:defRPr>
            </a:lvl1pPr>
          </a:lstStyle>
          <a:p>
            <a:pPr>
              <a:defRPr/>
            </a:pPr>
            <a:fld id="{A297AEDD-F8FB-487F-8CCC-72B3D1F45EA9}" type="slidenum">
              <a:rPr lang="ar-SA">
                <a:solidFill>
                  <a:prstClr val="black">
                    <a:tint val="75000"/>
                  </a:prstClr>
                </a:solidFill>
              </a:rPr>
              <a:pPr>
                <a:defRPr/>
              </a:pPr>
              <a:t>‹#›</a:t>
            </a:fld>
            <a:endParaRPr lang="ar-SA">
              <a:solidFill>
                <a:prstClr val="black">
                  <a:tint val="75000"/>
                </a:prstClr>
              </a:solidFill>
            </a:endParaRPr>
          </a:p>
        </p:txBody>
      </p:sp>
    </p:spTree>
    <p:extLst>
      <p:ext uri="{BB962C8B-B14F-4D97-AF65-F5344CB8AC3E}">
        <p14:creationId xmlns:p14="http://schemas.microsoft.com/office/powerpoint/2010/main" val="202580021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1" fontAlgn="base">
        <a:spcBef>
          <a:spcPct val="0"/>
        </a:spcBef>
        <a:spcAft>
          <a:spcPct val="0"/>
        </a:spcAft>
        <a:defRPr sz="5100" kern="1200">
          <a:solidFill>
            <a:schemeClr val="tx1"/>
          </a:solidFill>
          <a:latin typeface="+mj-lt"/>
          <a:ea typeface="+mj-ea"/>
          <a:cs typeface="+mj-cs"/>
        </a:defRPr>
      </a:lvl1pPr>
      <a:lvl2pPr algn="ctr" rtl="1" fontAlgn="base">
        <a:spcBef>
          <a:spcPct val="0"/>
        </a:spcBef>
        <a:spcAft>
          <a:spcPct val="0"/>
        </a:spcAft>
        <a:defRPr sz="5100">
          <a:solidFill>
            <a:schemeClr val="tx1"/>
          </a:solidFill>
          <a:latin typeface="Calibri" pitchFamily="34" charset="0"/>
          <a:cs typeface="Times New Roman" pitchFamily="18" charset="0"/>
        </a:defRPr>
      </a:lvl2pPr>
      <a:lvl3pPr algn="ctr" rtl="1" fontAlgn="base">
        <a:spcBef>
          <a:spcPct val="0"/>
        </a:spcBef>
        <a:spcAft>
          <a:spcPct val="0"/>
        </a:spcAft>
        <a:defRPr sz="5100">
          <a:solidFill>
            <a:schemeClr val="tx1"/>
          </a:solidFill>
          <a:latin typeface="Calibri" pitchFamily="34" charset="0"/>
          <a:cs typeface="Times New Roman" pitchFamily="18" charset="0"/>
        </a:defRPr>
      </a:lvl3pPr>
      <a:lvl4pPr algn="ctr" rtl="1" fontAlgn="base">
        <a:spcBef>
          <a:spcPct val="0"/>
        </a:spcBef>
        <a:spcAft>
          <a:spcPct val="0"/>
        </a:spcAft>
        <a:defRPr sz="5100">
          <a:solidFill>
            <a:schemeClr val="tx1"/>
          </a:solidFill>
          <a:latin typeface="Calibri" pitchFamily="34" charset="0"/>
          <a:cs typeface="Times New Roman" pitchFamily="18" charset="0"/>
        </a:defRPr>
      </a:lvl4pPr>
      <a:lvl5pPr algn="ctr" rtl="1" fontAlgn="base">
        <a:spcBef>
          <a:spcPct val="0"/>
        </a:spcBef>
        <a:spcAft>
          <a:spcPct val="0"/>
        </a:spcAft>
        <a:defRPr sz="5100">
          <a:solidFill>
            <a:schemeClr val="tx1"/>
          </a:solidFill>
          <a:latin typeface="Calibri" pitchFamily="34" charset="0"/>
          <a:cs typeface="Times New Roman" pitchFamily="18" charset="0"/>
        </a:defRPr>
      </a:lvl5pPr>
      <a:lvl6pPr marL="532912" algn="ctr" rtl="1" fontAlgn="base">
        <a:spcBef>
          <a:spcPct val="0"/>
        </a:spcBef>
        <a:spcAft>
          <a:spcPct val="0"/>
        </a:spcAft>
        <a:defRPr sz="5100">
          <a:solidFill>
            <a:schemeClr val="tx1"/>
          </a:solidFill>
          <a:latin typeface="Calibri" pitchFamily="34" charset="0"/>
          <a:cs typeface="Times New Roman" pitchFamily="18" charset="0"/>
        </a:defRPr>
      </a:lvl6pPr>
      <a:lvl7pPr marL="1065825" algn="ctr" rtl="1" fontAlgn="base">
        <a:spcBef>
          <a:spcPct val="0"/>
        </a:spcBef>
        <a:spcAft>
          <a:spcPct val="0"/>
        </a:spcAft>
        <a:defRPr sz="5100">
          <a:solidFill>
            <a:schemeClr val="tx1"/>
          </a:solidFill>
          <a:latin typeface="Calibri" pitchFamily="34" charset="0"/>
          <a:cs typeface="Times New Roman" pitchFamily="18" charset="0"/>
        </a:defRPr>
      </a:lvl7pPr>
      <a:lvl8pPr marL="1598737" algn="ctr" rtl="1" fontAlgn="base">
        <a:spcBef>
          <a:spcPct val="0"/>
        </a:spcBef>
        <a:spcAft>
          <a:spcPct val="0"/>
        </a:spcAft>
        <a:defRPr sz="5100">
          <a:solidFill>
            <a:schemeClr val="tx1"/>
          </a:solidFill>
          <a:latin typeface="Calibri" pitchFamily="34" charset="0"/>
          <a:cs typeface="Times New Roman" pitchFamily="18" charset="0"/>
        </a:defRPr>
      </a:lvl8pPr>
      <a:lvl9pPr marL="2131649" algn="ctr" rtl="1" fontAlgn="base">
        <a:spcBef>
          <a:spcPct val="0"/>
        </a:spcBef>
        <a:spcAft>
          <a:spcPct val="0"/>
        </a:spcAft>
        <a:defRPr sz="5100">
          <a:solidFill>
            <a:schemeClr val="tx1"/>
          </a:solidFill>
          <a:latin typeface="Calibri" pitchFamily="34" charset="0"/>
          <a:cs typeface="Times New Roman" pitchFamily="18" charset="0"/>
        </a:defRPr>
      </a:lvl9pPr>
    </p:titleStyle>
    <p:bodyStyle>
      <a:lvl1pPr marL="399684" indent="-399684" algn="r" rtl="1" fontAlgn="base">
        <a:spcBef>
          <a:spcPct val="20000"/>
        </a:spcBef>
        <a:spcAft>
          <a:spcPct val="0"/>
        </a:spcAft>
        <a:buFont typeface="Arial" pitchFamily="34" charset="0"/>
        <a:buChar char="•"/>
        <a:defRPr sz="3700" kern="1200">
          <a:solidFill>
            <a:schemeClr val="tx1"/>
          </a:solidFill>
          <a:latin typeface="+mn-lt"/>
          <a:ea typeface="+mn-ea"/>
          <a:cs typeface="+mn-cs"/>
        </a:defRPr>
      </a:lvl1pPr>
      <a:lvl2pPr marL="865983" indent="-333070" algn="r" rtl="1" fontAlgn="base">
        <a:spcBef>
          <a:spcPct val="20000"/>
        </a:spcBef>
        <a:spcAft>
          <a:spcPct val="0"/>
        </a:spcAft>
        <a:buFont typeface="Arial" pitchFamily="34" charset="0"/>
        <a:buChar char="–"/>
        <a:defRPr sz="3300" kern="1200">
          <a:solidFill>
            <a:schemeClr val="tx1"/>
          </a:solidFill>
          <a:latin typeface="+mn-lt"/>
          <a:ea typeface="+mn-ea"/>
          <a:cs typeface="+mn-cs"/>
        </a:defRPr>
      </a:lvl2pPr>
      <a:lvl3pPr marL="1332281" indent="-266456" algn="r" rtl="1" fontAlgn="base">
        <a:spcBef>
          <a:spcPct val="20000"/>
        </a:spcBef>
        <a:spcAft>
          <a:spcPct val="0"/>
        </a:spcAft>
        <a:buFont typeface="Arial" pitchFamily="34" charset="0"/>
        <a:buChar char="•"/>
        <a:defRPr sz="2800" kern="1200">
          <a:solidFill>
            <a:schemeClr val="tx1"/>
          </a:solidFill>
          <a:latin typeface="+mn-lt"/>
          <a:ea typeface="+mn-ea"/>
          <a:cs typeface="+mn-cs"/>
        </a:defRPr>
      </a:lvl3pPr>
      <a:lvl4pPr marL="1865193" indent="-266456" algn="r" rtl="1" fontAlgn="base">
        <a:spcBef>
          <a:spcPct val="20000"/>
        </a:spcBef>
        <a:spcAft>
          <a:spcPct val="0"/>
        </a:spcAft>
        <a:buFont typeface="Arial" pitchFamily="34" charset="0"/>
        <a:buChar char="–"/>
        <a:defRPr sz="2300" kern="1200">
          <a:solidFill>
            <a:schemeClr val="tx1"/>
          </a:solidFill>
          <a:latin typeface="+mn-lt"/>
          <a:ea typeface="+mn-ea"/>
          <a:cs typeface="+mn-cs"/>
        </a:defRPr>
      </a:lvl4pPr>
      <a:lvl5pPr marL="2398105" indent="-266456" algn="r" rtl="1" fontAlgn="base">
        <a:spcBef>
          <a:spcPct val="20000"/>
        </a:spcBef>
        <a:spcAft>
          <a:spcPct val="0"/>
        </a:spcAft>
        <a:buFont typeface="Arial" pitchFamily="34" charset="0"/>
        <a:buChar char="»"/>
        <a:defRPr sz="2300" kern="1200">
          <a:solidFill>
            <a:schemeClr val="tx1"/>
          </a:solidFill>
          <a:latin typeface="+mn-lt"/>
          <a:ea typeface="+mn-ea"/>
          <a:cs typeface="+mn-cs"/>
        </a:defRPr>
      </a:lvl5pPr>
      <a:lvl6pPr marL="2931018" indent="-266456" algn="r" defTabSz="1065825" rtl="1" eaLnBrk="1" latinLnBrk="0" hangingPunct="1">
        <a:spcBef>
          <a:spcPct val="20000"/>
        </a:spcBef>
        <a:buFont typeface="Arial" pitchFamily="34" charset="0"/>
        <a:buChar char="•"/>
        <a:defRPr sz="2300" kern="1200">
          <a:solidFill>
            <a:schemeClr val="tx1"/>
          </a:solidFill>
          <a:latin typeface="+mn-lt"/>
          <a:ea typeface="+mn-ea"/>
          <a:cs typeface="+mn-cs"/>
        </a:defRPr>
      </a:lvl6pPr>
      <a:lvl7pPr marL="3463930" indent="-266456" algn="r" defTabSz="1065825" rtl="1" eaLnBrk="1" latinLnBrk="0" hangingPunct="1">
        <a:spcBef>
          <a:spcPct val="20000"/>
        </a:spcBef>
        <a:buFont typeface="Arial" pitchFamily="34" charset="0"/>
        <a:buChar char="•"/>
        <a:defRPr sz="2300" kern="1200">
          <a:solidFill>
            <a:schemeClr val="tx1"/>
          </a:solidFill>
          <a:latin typeface="+mn-lt"/>
          <a:ea typeface="+mn-ea"/>
          <a:cs typeface="+mn-cs"/>
        </a:defRPr>
      </a:lvl7pPr>
      <a:lvl8pPr marL="3996842" indent="-266456" algn="r" defTabSz="1065825" rtl="1" eaLnBrk="1" latinLnBrk="0" hangingPunct="1">
        <a:spcBef>
          <a:spcPct val="20000"/>
        </a:spcBef>
        <a:buFont typeface="Arial" pitchFamily="34" charset="0"/>
        <a:buChar char="•"/>
        <a:defRPr sz="2300" kern="1200">
          <a:solidFill>
            <a:schemeClr val="tx1"/>
          </a:solidFill>
          <a:latin typeface="+mn-lt"/>
          <a:ea typeface="+mn-ea"/>
          <a:cs typeface="+mn-cs"/>
        </a:defRPr>
      </a:lvl8pPr>
      <a:lvl9pPr marL="4529755" indent="-266456" algn="r" defTabSz="1065825" rtl="1"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ar-SA"/>
      </a:defPPr>
      <a:lvl1pPr marL="0" algn="r" defTabSz="1065825" rtl="1" eaLnBrk="1" latinLnBrk="0" hangingPunct="1">
        <a:defRPr sz="2100" kern="1200">
          <a:solidFill>
            <a:schemeClr val="tx1"/>
          </a:solidFill>
          <a:latin typeface="+mn-lt"/>
          <a:ea typeface="+mn-ea"/>
          <a:cs typeface="+mn-cs"/>
        </a:defRPr>
      </a:lvl1pPr>
      <a:lvl2pPr marL="532912" algn="r" defTabSz="1065825" rtl="1" eaLnBrk="1" latinLnBrk="0" hangingPunct="1">
        <a:defRPr sz="2100" kern="1200">
          <a:solidFill>
            <a:schemeClr val="tx1"/>
          </a:solidFill>
          <a:latin typeface="+mn-lt"/>
          <a:ea typeface="+mn-ea"/>
          <a:cs typeface="+mn-cs"/>
        </a:defRPr>
      </a:lvl2pPr>
      <a:lvl3pPr marL="1065825" algn="r" defTabSz="1065825" rtl="1" eaLnBrk="1" latinLnBrk="0" hangingPunct="1">
        <a:defRPr sz="2100" kern="1200">
          <a:solidFill>
            <a:schemeClr val="tx1"/>
          </a:solidFill>
          <a:latin typeface="+mn-lt"/>
          <a:ea typeface="+mn-ea"/>
          <a:cs typeface="+mn-cs"/>
        </a:defRPr>
      </a:lvl3pPr>
      <a:lvl4pPr marL="1598737" algn="r" defTabSz="1065825" rtl="1" eaLnBrk="1" latinLnBrk="0" hangingPunct="1">
        <a:defRPr sz="2100" kern="1200">
          <a:solidFill>
            <a:schemeClr val="tx1"/>
          </a:solidFill>
          <a:latin typeface="+mn-lt"/>
          <a:ea typeface="+mn-ea"/>
          <a:cs typeface="+mn-cs"/>
        </a:defRPr>
      </a:lvl4pPr>
      <a:lvl5pPr marL="2131649" algn="r" defTabSz="1065825" rtl="1" eaLnBrk="1" latinLnBrk="0" hangingPunct="1">
        <a:defRPr sz="2100" kern="1200">
          <a:solidFill>
            <a:schemeClr val="tx1"/>
          </a:solidFill>
          <a:latin typeface="+mn-lt"/>
          <a:ea typeface="+mn-ea"/>
          <a:cs typeface="+mn-cs"/>
        </a:defRPr>
      </a:lvl5pPr>
      <a:lvl6pPr marL="2664562" algn="r" defTabSz="1065825" rtl="1" eaLnBrk="1" latinLnBrk="0" hangingPunct="1">
        <a:defRPr sz="2100" kern="1200">
          <a:solidFill>
            <a:schemeClr val="tx1"/>
          </a:solidFill>
          <a:latin typeface="+mn-lt"/>
          <a:ea typeface="+mn-ea"/>
          <a:cs typeface="+mn-cs"/>
        </a:defRPr>
      </a:lvl6pPr>
      <a:lvl7pPr marL="3197474" algn="r" defTabSz="1065825" rtl="1" eaLnBrk="1" latinLnBrk="0" hangingPunct="1">
        <a:defRPr sz="2100" kern="1200">
          <a:solidFill>
            <a:schemeClr val="tx1"/>
          </a:solidFill>
          <a:latin typeface="+mn-lt"/>
          <a:ea typeface="+mn-ea"/>
          <a:cs typeface="+mn-cs"/>
        </a:defRPr>
      </a:lvl7pPr>
      <a:lvl8pPr marL="3730386" algn="r" defTabSz="1065825" rtl="1" eaLnBrk="1" latinLnBrk="0" hangingPunct="1">
        <a:defRPr sz="2100" kern="1200">
          <a:solidFill>
            <a:schemeClr val="tx1"/>
          </a:solidFill>
          <a:latin typeface="+mn-lt"/>
          <a:ea typeface="+mn-ea"/>
          <a:cs typeface="+mn-cs"/>
        </a:defRPr>
      </a:lvl8pPr>
      <a:lvl9pPr marL="4263299" algn="r" defTabSz="1065825" rtl="1"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google.fm/imgres?imgurl=https://sc01.alicdn.com/kf/HTB19S.zkMoQMeJjy0Fo763ShVXaB/250L-Agriculture-plant-tissue-culture-incubator-seed.png_350x350.png&amp;imgrefurl=https://www.alibaba.com/product-detail/250L-Agriculture-plant-tissue-culture-incubator_60629608539.html&amp;docid=_qYQ9NHCW3Fl4M&amp;tbnid=gOtfSjeesjpbBM:&amp;vet=10ahUKEwiqwcbPitnhAhUDElAKHTDlBWYQMwg-KAMwAw..i&amp;w=350&amp;h=350&amp;bih=453&amp;biw=1280&amp;q=%20incubator%20plant%20tissue%20culture&amp;ved=0ahUKEwiqwcbPitnhAhUDElAKHTDlBWYQMwg-KAMwAw&amp;iact=mrc&amp;uact=8" TargetMode="External"/><Relationship Id="rId2" Type="http://schemas.openxmlformats.org/officeDocument/2006/relationships/hyperlink" Target="https://www.google.fm/imgres?imgurl=http://www.conviron.com/sites/default/files/images/plant-growth-chamber-a1000.png&amp;imgrefurl=http://www.conviron.com/product-category-browse/plant-growth-research/incubator-germinator&amp;docid=x97FIEvbsyX7AM&amp;tbnid=fB6uHLZRplrDCM:&amp;vet=10ahUKEwiqwcbPitnhAhUDElAKHTDlBWYQMwg8KAEwAQ..i&amp;w=250&amp;h=398&amp;bih=453&amp;biw=1280&amp;q=%20incubator%20plant%20tissue%20culture&amp;ved=0ahUKEwiqwcbPitnhAhUDElAKHTDlBWYQMwg8KAEwAQ&amp;iact=mrc&amp;uact=8" TargetMode="External"/><Relationship Id="rId1" Type="http://schemas.openxmlformats.org/officeDocument/2006/relationships/slideLayout" Target="../slideLayouts/slideLayout18.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google.fm/imgres?imgurl=https://www.plantzania.com/wp-content/uploads/2018/03/PLANT-SCIENCE-An-Introduction-to-Plant-Tissue-Culture.png&amp;imgrefurl=https://www.plantzania.com/product/an-introduction-to-plant-tissue-culture/&amp;docid=Rwvnh9pmJfFeGM&amp;tbnid=4WU3If5MCykiIM:&amp;vet=10ahUKEwjzkcfe-NfhAhVeThUIHdu9DcYQMwicAShZMFk..i&amp;w=1000&amp;h=1000&amp;bih=453&amp;biw=1280&amp;q=plant%20tissue%20culture&amp;ved=0ahUKEwjzkcfe-NfhAhVeThUIHdu9DcYQMwicAShZMFk&amp;iact=mrc&amp;uact=8" TargetMode="Externa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2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2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Rectangle 1"/>
          <p:cNvSpPr>
            <a:spLocks noChangeArrowheads="1"/>
          </p:cNvSpPr>
          <p:nvPr/>
        </p:nvSpPr>
        <p:spPr bwMode="auto">
          <a:xfrm>
            <a:off x="0" y="-192214"/>
            <a:ext cx="11155363" cy="384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6394" tIns="53203" rIns="106394" bIns="53203" numCol="1" anchor="ctr" anchorCtr="0" compatLnSpc="1">
            <a:prstTxWarp prst="textNoShape">
              <a:avLst/>
            </a:prstTxWarp>
            <a:spAutoFit/>
          </a:bodyPr>
          <a:lstStyle/>
          <a:p>
            <a:endParaRPr lang="ar-IQ" smtClean="0">
              <a:solidFill>
                <a:prstClr val="black"/>
              </a:solidFill>
            </a:endParaRPr>
          </a:p>
        </p:txBody>
      </p:sp>
      <p:sp>
        <p:nvSpPr>
          <p:cNvPr id="5" name="Rectangle 2"/>
          <p:cNvSpPr>
            <a:spLocks noChangeArrowheads="1"/>
          </p:cNvSpPr>
          <p:nvPr/>
        </p:nvSpPr>
        <p:spPr bwMode="auto">
          <a:xfrm>
            <a:off x="185924" y="-25593"/>
            <a:ext cx="11155363" cy="384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6394" tIns="53203" rIns="106394" bIns="53203" numCol="1" anchor="ctr" anchorCtr="0" compatLnSpc="1">
            <a:prstTxWarp prst="textNoShape">
              <a:avLst/>
            </a:prstTxWarp>
            <a:spAutoFit/>
          </a:bodyPr>
          <a:lstStyle/>
          <a:p>
            <a:endParaRPr lang="ar-IQ" smtClean="0">
              <a:solidFill>
                <a:prstClr val="black"/>
              </a:solidFill>
            </a:endParaRPr>
          </a:p>
        </p:txBody>
      </p:sp>
      <p:sp>
        <p:nvSpPr>
          <p:cNvPr id="6" name="AutoShape 6" descr="نتيجة بحث الصور عن ‪incubator plant tissue culture‬‏">
            <a:hlinkClick r:id="rId2"/>
          </p:cNvPr>
          <p:cNvSpPr>
            <a:spLocks noChangeAspect="1" noChangeArrowheads="1"/>
          </p:cNvSpPr>
          <p:nvPr/>
        </p:nvSpPr>
        <p:spPr bwMode="auto">
          <a:xfrm>
            <a:off x="11044972" y="0"/>
            <a:ext cx="371845" cy="33323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6394" tIns="53203" rIns="106394" bIns="53203" numCol="1" anchor="t" anchorCtr="0" compatLnSpc="1">
            <a:prstTxWarp prst="textNoShape">
              <a:avLst/>
            </a:prstTxWarp>
          </a:bodyPr>
          <a:lstStyle/>
          <a:p>
            <a:endParaRPr lang="ar-IQ">
              <a:solidFill>
                <a:prstClr val="black"/>
              </a:solidFill>
            </a:endParaRPr>
          </a:p>
        </p:txBody>
      </p:sp>
      <p:sp>
        <p:nvSpPr>
          <p:cNvPr id="7" name="AutoShape 8" descr="نتيجة بحث الصور عن ‪incubator plant tissue culture‬‏">
            <a:hlinkClick r:id="rId2"/>
          </p:cNvPr>
          <p:cNvSpPr>
            <a:spLocks noChangeAspect="1" noChangeArrowheads="1"/>
          </p:cNvSpPr>
          <p:nvPr/>
        </p:nvSpPr>
        <p:spPr bwMode="auto">
          <a:xfrm>
            <a:off x="11230895" y="166617"/>
            <a:ext cx="371845" cy="33323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6394" tIns="53203" rIns="106394" bIns="53203" numCol="1" anchor="t" anchorCtr="0" compatLnSpc="1">
            <a:prstTxWarp prst="textNoShape">
              <a:avLst/>
            </a:prstTxWarp>
          </a:bodyPr>
          <a:lstStyle/>
          <a:p>
            <a:endParaRPr lang="ar-IQ">
              <a:solidFill>
                <a:prstClr val="black"/>
              </a:solidFill>
            </a:endParaRPr>
          </a:p>
        </p:txBody>
      </p:sp>
      <p:sp>
        <p:nvSpPr>
          <p:cNvPr id="8" name="AutoShape 10" descr="نتيجة بحث الصور عن ‪incubator plant tissue culture‬‏">
            <a:hlinkClick r:id="rId3"/>
          </p:cNvPr>
          <p:cNvSpPr>
            <a:spLocks noChangeAspect="1" noChangeArrowheads="1"/>
          </p:cNvSpPr>
          <p:nvPr/>
        </p:nvSpPr>
        <p:spPr bwMode="auto">
          <a:xfrm>
            <a:off x="11416820" y="333234"/>
            <a:ext cx="371845" cy="33323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6394" tIns="53203" rIns="106394" bIns="53203" numCol="1" anchor="t" anchorCtr="0" compatLnSpc="1">
            <a:prstTxWarp prst="textNoShape">
              <a:avLst/>
            </a:prstTxWarp>
          </a:bodyPr>
          <a:lstStyle/>
          <a:p>
            <a:endParaRPr lang="ar-IQ">
              <a:solidFill>
                <a:prstClr val="black"/>
              </a:solidFill>
            </a:endParaRPr>
          </a:p>
        </p:txBody>
      </p:sp>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41" y="2410549"/>
            <a:ext cx="7571627" cy="5087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3030111" y="333242"/>
            <a:ext cx="5358683" cy="615276"/>
          </a:xfrm>
          <a:prstGeom prst="rect">
            <a:avLst/>
          </a:prstGeom>
          <a:solidFill>
            <a:schemeClr val="bg2">
              <a:lumMod val="90000"/>
            </a:schemeClr>
          </a:solidFill>
          <a:ln w="57150">
            <a:solidFill>
              <a:schemeClr val="tx1"/>
            </a:solidFill>
          </a:ln>
        </p:spPr>
        <p:txBody>
          <a:bodyPr wrap="square" lIns="106394" tIns="53203" rIns="106394" bIns="53203" rtlCol="1">
            <a:spAutoFit/>
          </a:bodyPr>
          <a:lstStyle/>
          <a:p>
            <a:pPr algn="ctr"/>
            <a:r>
              <a:rPr lang="en-US" sz="3300" b="1" dirty="0">
                <a:solidFill>
                  <a:schemeClr val="accent3">
                    <a:lumMod val="75000"/>
                  </a:schemeClr>
                </a:solidFill>
                <a:effectLst>
                  <a:outerShdw blurRad="38100" dist="38100" dir="2700000" algn="tl">
                    <a:srgbClr val="000000">
                      <a:alpha val="43137"/>
                    </a:srgbClr>
                  </a:outerShdw>
                </a:effectLst>
                <a:latin typeface="+mn-lt"/>
              </a:rPr>
              <a:t>Plant tissue culture </a:t>
            </a:r>
            <a:endParaRPr lang="ar-IQ" sz="3300" b="1" dirty="0">
              <a:solidFill>
                <a:schemeClr val="accent3">
                  <a:lumMod val="75000"/>
                </a:schemeClr>
              </a:solidFill>
              <a:effectLst>
                <a:outerShdw blurRad="38100" dist="38100" dir="2700000" algn="tl">
                  <a:srgbClr val="000000">
                    <a:alpha val="43137"/>
                  </a:srgbClr>
                </a:outerShdw>
              </a:effectLst>
              <a:latin typeface="+mn-lt"/>
            </a:endParaRPr>
          </a:p>
        </p:txBody>
      </p:sp>
      <p:sp>
        <p:nvSpPr>
          <p:cNvPr id="14" name="TextBox 13"/>
          <p:cNvSpPr txBox="1"/>
          <p:nvPr/>
        </p:nvSpPr>
        <p:spPr>
          <a:xfrm>
            <a:off x="7949559" y="4221243"/>
            <a:ext cx="2723265" cy="815331"/>
          </a:xfrm>
          <a:prstGeom prst="rect">
            <a:avLst/>
          </a:prstGeom>
          <a:solidFill>
            <a:schemeClr val="bg2">
              <a:lumMod val="90000"/>
            </a:schemeClr>
          </a:solidFill>
          <a:ln w="28575">
            <a:solidFill>
              <a:schemeClr val="accent3"/>
            </a:solidFill>
          </a:ln>
        </p:spPr>
        <p:txBody>
          <a:bodyPr wrap="square" lIns="106394" tIns="53203" rIns="106394" bIns="53203" rtlCol="1">
            <a:spAutoFit/>
          </a:bodyPr>
          <a:lstStyle/>
          <a:p>
            <a:pPr algn="ctr"/>
            <a:r>
              <a:rPr lang="en-US" sz="2300" b="1" dirty="0">
                <a:effectLst>
                  <a:outerShdw blurRad="38100" dist="38100" dir="2700000" algn="tl">
                    <a:srgbClr val="000000">
                      <a:alpha val="43137"/>
                    </a:srgbClr>
                  </a:outerShdw>
                </a:effectLst>
                <a:latin typeface="+mj-lt"/>
              </a:rPr>
              <a:t>Pharmacognosy lecture stage 2</a:t>
            </a:r>
            <a:endParaRPr lang="ar-IQ" sz="2300" b="1" dirty="0">
              <a:effectLst>
                <a:outerShdw blurRad="38100" dist="38100" dir="2700000" algn="tl">
                  <a:srgbClr val="000000">
                    <a:alpha val="43137"/>
                  </a:srgbClr>
                </a:outerShdw>
              </a:effectLst>
              <a:latin typeface="+mj-lt"/>
            </a:endParaRPr>
          </a:p>
        </p:txBody>
      </p:sp>
      <p:sp>
        <p:nvSpPr>
          <p:cNvPr id="17" name="TextBox 16"/>
          <p:cNvSpPr txBox="1"/>
          <p:nvPr/>
        </p:nvSpPr>
        <p:spPr>
          <a:xfrm>
            <a:off x="7811615" y="5244673"/>
            <a:ext cx="2999153" cy="461388"/>
          </a:xfrm>
          <a:prstGeom prst="rect">
            <a:avLst/>
          </a:prstGeom>
          <a:solidFill>
            <a:schemeClr val="bg2">
              <a:lumMod val="90000"/>
            </a:schemeClr>
          </a:solidFill>
          <a:ln w="28575">
            <a:solidFill>
              <a:schemeClr val="accent3"/>
            </a:solidFill>
          </a:ln>
        </p:spPr>
        <p:txBody>
          <a:bodyPr wrap="square" lIns="106394" tIns="53203" rIns="106394" bIns="53203" rtlCol="1">
            <a:spAutoFit/>
          </a:bodyPr>
          <a:lstStyle/>
          <a:p>
            <a:pPr algn="l"/>
            <a:r>
              <a:rPr lang="en-US" sz="2300" b="1" dirty="0">
                <a:effectLst>
                  <a:outerShdw blurRad="38100" dist="38100" dir="2700000" algn="tl">
                    <a:srgbClr val="000000">
                      <a:alpha val="43137"/>
                    </a:srgbClr>
                  </a:outerShdw>
                </a:effectLst>
                <a:latin typeface="+mj-lt"/>
              </a:rPr>
              <a:t>By D. Zainab Tuama</a:t>
            </a:r>
            <a:endParaRPr lang="ar-IQ" sz="2300" b="1" dirty="0">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7781628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9000" y="206238"/>
            <a:ext cx="10805213" cy="3339261"/>
          </a:xfrm>
          <a:prstGeom prst="rect">
            <a:avLst/>
          </a:prstGeom>
          <a:solidFill>
            <a:schemeClr val="bg2">
              <a:lumMod val="90000"/>
            </a:schemeClr>
          </a:solidFill>
        </p:spPr>
        <p:txBody>
          <a:bodyPr wrap="square" lIns="106566" tIns="53283" rIns="106566" bIns="53283" rtlCol="0">
            <a:spAutoFit/>
          </a:bodyPr>
          <a:lstStyle/>
          <a:p>
            <a:pPr algn="l">
              <a:lnSpc>
                <a:spcPct val="150000"/>
              </a:lnSpc>
            </a:pPr>
            <a:r>
              <a:rPr lang="en-US" sz="2800" b="1" dirty="0" err="1">
                <a:solidFill>
                  <a:srgbClr val="00B0F0"/>
                </a:solidFill>
                <a:latin typeface="Calibri"/>
              </a:rPr>
              <a:t>Cytokinins</a:t>
            </a:r>
            <a:endParaRPr lang="en-US" sz="2800" b="1" dirty="0">
              <a:solidFill>
                <a:srgbClr val="00B0F0"/>
              </a:solidFill>
              <a:latin typeface="Calibri"/>
            </a:endParaRPr>
          </a:p>
          <a:p>
            <a:pPr algn="l">
              <a:lnSpc>
                <a:spcPct val="150000"/>
              </a:lnSpc>
            </a:pPr>
            <a:r>
              <a:rPr lang="en-US" sz="2800" dirty="0" err="1">
                <a:solidFill>
                  <a:prstClr val="black"/>
                </a:solidFill>
                <a:latin typeface="Calibri"/>
              </a:rPr>
              <a:t>Cytokinins</a:t>
            </a:r>
            <a:r>
              <a:rPr lang="en-US" sz="2800" dirty="0">
                <a:solidFill>
                  <a:prstClr val="black"/>
                </a:solidFill>
                <a:latin typeface="Calibri"/>
              </a:rPr>
              <a:t> promote cell division, </a:t>
            </a:r>
            <a:r>
              <a:rPr lang="en-US" sz="2800" dirty="0" smtClean="0">
                <a:solidFill>
                  <a:prstClr val="black"/>
                </a:solidFill>
                <a:latin typeface="Calibri"/>
              </a:rPr>
              <a:t> </a:t>
            </a:r>
            <a:r>
              <a:rPr lang="en-US" sz="2800" dirty="0">
                <a:solidFill>
                  <a:prstClr val="black"/>
                </a:solidFill>
                <a:latin typeface="Calibri"/>
              </a:rPr>
              <a:t>and influence the cell cycle.  Embryogenesis and inhibit root </a:t>
            </a:r>
            <a:r>
              <a:rPr lang="en-US" sz="2800" dirty="0" smtClean="0">
                <a:solidFill>
                  <a:prstClr val="black"/>
                </a:solidFill>
                <a:latin typeface="Calibri"/>
              </a:rPr>
              <a:t>formation. </a:t>
            </a:r>
            <a:r>
              <a:rPr lang="en-US" sz="2800" dirty="0">
                <a:solidFill>
                  <a:prstClr val="black"/>
                </a:solidFill>
                <a:latin typeface="Calibri"/>
              </a:rPr>
              <a:t>The </a:t>
            </a:r>
            <a:r>
              <a:rPr lang="en-US" sz="2800" dirty="0" smtClean="0">
                <a:solidFill>
                  <a:prstClr val="black"/>
                </a:solidFill>
                <a:latin typeface="Calibri"/>
              </a:rPr>
              <a:t>most </a:t>
            </a:r>
            <a:r>
              <a:rPr lang="en-US" sz="2800" dirty="0" err="1" smtClean="0">
                <a:solidFill>
                  <a:prstClr val="black"/>
                </a:solidFill>
                <a:latin typeface="Calibri"/>
              </a:rPr>
              <a:t>cytokinins</a:t>
            </a:r>
            <a:r>
              <a:rPr lang="en-US" sz="2800" dirty="0" smtClean="0">
                <a:solidFill>
                  <a:prstClr val="black"/>
                </a:solidFill>
                <a:latin typeface="Calibri"/>
              </a:rPr>
              <a:t>  used are 6- </a:t>
            </a:r>
            <a:r>
              <a:rPr lang="en-US" sz="2800" dirty="0" err="1" smtClean="0">
                <a:solidFill>
                  <a:prstClr val="black"/>
                </a:solidFill>
                <a:latin typeface="Calibri"/>
              </a:rPr>
              <a:t>benzylaminopurine</a:t>
            </a:r>
            <a:r>
              <a:rPr lang="en-US" sz="2800" dirty="0" smtClean="0">
                <a:solidFill>
                  <a:prstClr val="black"/>
                </a:solidFill>
                <a:latin typeface="Calibri"/>
              </a:rPr>
              <a:t> (ABP), 6-benzyladenine. The most naturally </a:t>
            </a:r>
            <a:r>
              <a:rPr lang="en-US" sz="2800" dirty="0" err="1" smtClean="0">
                <a:solidFill>
                  <a:prstClr val="black"/>
                </a:solidFill>
                <a:latin typeface="Calibri"/>
              </a:rPr>
              <a:t>occuring</a:t>
            </a:r>
            <a:r>
              <a:rPr lang="en-US" sz="2800" dirty="0" smtClean="0">
                <a:solidFill>
                  <a:prstClr val="black"/>
                </a:solidFill>
                <a:latin typeface="Calibri"/>
              </a:rPr>
              <a:t> </a:t>
            </a:r>
            <a:r>
              <a:rPr lang="en-US" sz="2800" dirty="0" err="1" smtClean="0">
                <a:solidFill>
                  <a:prstClr val="black"/>
                </a:solidFill>
                <a:latin typeface="Calibri"/>
              </a:rPr>
              <a:t>cytokini</a:t>
            </a:r>
            <a:r>
              <a:rPr lang="en-US" sz="2800" dirty="0" smtClean="0">
                <a:solidFill>
                  <a:prstClr val="black"/>
                </a:solidFill>
                <a:latin typeface="Calibri"/>
              </a:rPr>
              <a:t> are </a:t>
            </a:r>
            <a:r>
              <a:rPr lang="en-US" sz="2800" dirty="0" err="1" smtClean="0">
                <a:solidFill>
                  <a:prstClr val="black"/>
                </a:solidFill>
                <a:latin typeface="Calibri"/>
              </a:rPr>
              <a:t>zeatin</a:t>
            </a:r>
            <a:r>
              <a:rPr lang="en-US" sz="2800" dirty="0" smtClean="0">
                <a:solidFill>
                  <a:prstClr val="black"/>
                </a:solidFill>
                <a:latin typeface="Calibri"/>
              </a:rPr>
              <a:t> and 2-ip</a:t>
            </a:r>
            <a:r>
              <a:rPr lang="en-US" dirty="0" smtClean="0">
                <a:solidFill>
                  <a:prstClr val="black"/>
                </a:solidFill>
                <a:latin typeface="Calibri"/>
              </a:rPr>
              <a:t> </a:t>
            </a:r>
            <a:endParaRPr lang="en-US" dirty="0">
              <a:solidFill>
                <a:prstClr val="black"/>
              </a:solidFill>
              <a:latin typeface="Calibri"/>
            </a:endParaRPr>
          </a:p>
        </p:txBody>
      </p:sp>
    </p:spTree>
    <p:extLst>
      <p:ext uri="{BB962C8B-B14F-4D97-AF65-F5344CB8AC3E}">
        <p14:creationId xmlns:p14="http://schemas.microsoft.com/office/powerpoint/2010/main" val="10697159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123075" y="130287"/>
            <a:ext cx="10927214" cy="4266679"/>
          </a:xfrm>
          <a:prstGeom prst="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272" tIns="45637" rIns="91272" bIns="45637" rtlCol="0" anchor="ctr"/>
          <a:lstStyle/>
          <a:p>
            <a:pPr algn="ctr"/>
            <a:endParaRPr lang="en-US">
              <a:solidFill>
                <a:prstClr val="white"/>
              </a:solidFill>
            </a:endParaRPr>
          </a:p>
        </p:txBody>
      </p:sp>
      <p:sp>
        <p:nvSpPr>
          <p:cNvPr id="2" name="TextBox 1"/>
          <p:cNvSpPr txBox="1"/>
          <p:nvPr/>
        </p:nvSpPr>
        <p:spPr>
          <a:xfrm>
            <a:off x="2769369" y="580540"/>
            <a:ext cx="6192688" cy="369164"/>
          </a:xfrm>
          <a:prstGeom prst="rect">
            <a:avLst/>
          </a:prstGeom>
          <a:solidFill>
            <a:schemeClr val="bg1"/>
          </a:solidFill>
        </p:spPr>
        <p:txBody>
          <a:bodyPr wrap="square" lIns="91272" tIns="45637" rIns="91272" bIns="45637" rtlCol="0">
            <a:spAutoFit/>
          </a:bodyPr>
          <a:lstStyle/>
          <a:p>
            <a:pPr algn="ctr"/>
            <a:r>
              <a:rPr lang="en-US" b="1" dirty="0" smtClean="0">
                <a:solidFill>
                  <a:srgbClr val="9BBB59">
                    <a:lumMod val="75000"/>
                  </a:srgbClr>
                </a:solidFill>
              </a:rPr>
              <a:t>Types of culture system in plants </a:t>
            </a:r>
            <a:endParaRPr lang="en-US" b="1" dirty="0">
              <a:solidFill>
                <a:srgbClr val="9BBB59">
                  <a:lumMod val="75000"/>
                </a:srgbClr>
              </a:solidFill>
            </a:endParaRPr>
          </a:p>
        </p:txBody>
      </p:sp>
      <p:grpSp>
        <p:nvGrpSpPr>
          <p:cNvPr id="18" name="Group 17"/>
          <p:cNvGrpSpPr/>
          <p:nvPr/>
        </p:nvGrpSpPr>
        <p:grpSpPr>
          <a:xfrm>
            <a:off x="1149189" y="949704"/>
            <a:ext cx="8676964" cy="638945"/>
            <a:chOff x="1149189" y="949696"/>
            <a:chExt cx="8676964" cy="638945"/>
          </a:xfrm>
        </p:grpSpPr>
        <p:grpSp>
          <p:nvGrpSpPr>
            <p:cNvPr id="11" name="Group 10"/>
            <p:cNvGrpSpPr/>
            <p:nvPr/>
          </p:nvGrpSpPr>
          <p:grpSpPr>
            <a:xfrm>
              <a:off x="1149189" y="949696"/>
              <a:ext cx="8676964" cy="638945"/>
              <a:chOff x="1149189" y="949696"/>
              <a:chExt cx="8676964" cy="638945"/>
            </a:xfrm>
          </p:grpSpPr>
          <p:cxnSp>
            <p:nvCxnSpPr>
              <p:cNvPr id="4" name="Straight Connector 3"/>
              <p:cNvCxnSpPr>
                <a:stCxn id="2" idx="2"/>
              </p:cNvCxnSpPr>
              <p:nvPr/>
            </p:nvCxnSpPr>
            <p:spPr>
              <a:xfrm>
                <a:off x="5865713" y="949696"/>
                <a:ext cx="0" cy="278904"/>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149189" y="1228601"/>
                <a:ext cx="8676964" cy="0"/>
              </a:xfrm>
              <a:prstGeom prst="line">
                <a:avLst/>
              </a:prstGeom>
              <a:ln w="571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149189" y="1200981"/>
                <a:ext cx="0" cy="360040"/>
              </a:xfrm>
              <a:prstGeom prst="straightConnector1">
                <a:avLst/>
              </a:prstGeom>
              <a:ln w="3810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201417" y="1228601"/>
                <a:ext cx="0" cy="360040"/>
              </a:xfrm>
              <a:prstGeom prst="straightConnector1">
                <a:avLst/>
              </a:prstGeom>
              <a:ln w="3810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929609" y="1228601"/>
                <a:ext cx="0" cy="360040"/>
              </a:xfrm>
              <a:prstGeom prst="straightConnector1">
                <a:avLst/>
              </a:prstGeom>
              <a:ln w="3810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7089849" y="1228601"/>
                <a:ext cx="0" cy="360040"/>
              </a:xfrm>
              <a:prstGeom prst="straightConnector1">
                <a:avLst/>
              </a:prstGeom>
              <a:ln w="3810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739757" y="1228601"/>
                <a:ext cx="0" cy="360040"/>
              </a:xfrm>
              <a:prstGeom prst="straightConnector1">
                <a:avLst/>
              </a:prstGeom>
              <a:ln w="3810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grpSp>
        <p:cxnSp>
          <p:nvCxnSpPr>
            <p:cNvPr id="24" name="Straight Arrow Connector 23"/>
            <p:cNvCxnSpPr/>
            <p:nvPr/>
          </p:nvCxnSpPr>
          <p:spPr>
            <a:xfrm>
              <a:off x="9826153" y="1200981"/>
              <a:ext cx="0" cy="360040"/>
            </a:xfrm>
            <a:prstGeom prst="straightConnector1">
              <a:avLst/>
            </a:prstGeom>
            <a:ln w="3810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2337336" y="1634811"/>
            <a:ext cx="1620165" cy="2291783"/>
            <a:chOff x="2337336" y="1634811"/>
            <a:chExt cx="1620165" cy="2291783"/>
          </a:xfrm>
        </p:grpSpPr>
        <p:sp>
          <p:nvSpPr>
            <p:cNvPr id="20" name="TextBox 19"/>
            <p:cNvSpPr txBox="1"/>
            <p:nvPr/>
          </p:nvSpPr>
          <p:spPr>
            <a:xfrm>
              <a:off x="2445333" y="1634811"/>
              <a:ext cx="1512168" cy="646163"/>
            </a:xfrm>
            <a:prstGeom prst="rect">
              <a:avLst/>
            </a:prstGeom>
            <a:noFill/>
          </p:spPr>
          <p:txBody>
            <a:bodyPr wrap="square" lIns="91272" tIns="45637" rIns="91272" bIns="45637" rtlCol="0">
              <a:spAutoFit/>
            </a:bodyPr>
            <a:lstStyle/>
            <a:p>
              <a:pPr algn="ctr"/>
              <a:r>
                <a:rPr lang="en-US" b="1" dirty="0" smtClean="0">
                  <a:solidFill>
                    <a:srgbClr val="9BBB59">
                      <a:lumMod val="50000"/>
                    </a:srgbClr>
                  </a:solidFill>
                  <a:latin typeface="Calibri"/>
                </a:rPr>
                <a:t>Embryo culture</a:t>
              </a:r>
              <a:endParaRPr lang="en-US" b="1" dirty="0">
                <a:solidFill>
                  <a:srgbClr val="9BBB59">
                    <a:lumMod val="50000"/>
                  </a:srgbClr>
                </a:solidFill>
                <a:latin typeface="Calibri"/>
              </a:endParaRPr>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7336" y="2425883"/>
              <a:ext cx="1456859" cy="1500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 name="Group 2"/>
          <p:cNvGrpSpPr/>
          <p:nvPr/>
        </p:nvGrpSpPr>
        <p:grpSpPr>
          <a:xfrm>
            <a:off x="429111" y="1732665"/>
            <a:ext cx="1512168" cy="2460292"/>
            <a:chOff x="429111" y="1732665"/>
            <a:chExt cx="1512168" cy="2460292"/>
          </a:xfrm>
        </p:grpSpPr>
        <p:sp>
          <p:nvSpPr>
            <p:cNvPr id="12" name="TextBox 11"/>
            <p:cNvSpPr txBox="1"/>
            <p:nvPr/>
          </p:nvSpPr>
          <p:spPr>
            <a:xfrm>
              <a:off x="429111" y="1732665"/>
              <a:ext cx="1512168" cy="369164"/>
            </a:xfrm>
            <a:prstGeom prst="rect">
              <a:avLst/>
            </a:prstGeom>
            <a:noFill/>
          </p:spPr>
          <p:txBody>
            <a:bodyPr wrap="square" lIns="91272" tIns="45637" rIns="91272" bIns="45637" rtlCol="0">
              <a:spAutoFit/>
            </a:bodyPr>
            <a:lstStyle/>
            <a:p>
              <a:pPr algn="ctr"/>
              <a:r>
                <a:rPr lang="en-US" b="1" dirty="0" smtClean="0">
                  <a:solidFill>
                    <a:srgbClr val="9BBB59">
                      <a:lumMod val="50000"/>
                    </a:srgbClr>
                  </a:solidFill>
                  <a:latin typeface="Calibri"/>
                </a:rPr>
                <a:t>Seeds culture</a:t>
              </a:r>
              <a:endParaRPr lang="en-US" b="1" dirty="0">
                <a:solidFill>
                  <a:srgbClr val="9BBB59">
                    <a:lumMod val="50000"/>
                  </a:srgbClr>
                </a:solidFill>
                <a:latin typeface="Calibri"/>
              </a:endParaRP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482" y="2668761"/>
              <a:ext cx="1487797" cy="1524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 name="Group 6"/>
          <p:cNvGrpSpPr/>
          <p:nvPr/>
        </p:nvGrpSpPr>
        <p:grpSpPr>
          <a:xfrm>
            <a:off x="4173525" y="1604772"/>
            <a:ext cx="1560404" cy="2264157"/>
            <a:chOff x="4173525" y="1604772"/>
            <a:chExt cx="1560404" cy="2264157"/>
          </a:xfrm>
        </p:grpSpPr>
        <p:sp>
          <p:nvSpPr>
            <p:cNvPr id="19" name="TextBox 18"/>
            <p:cNvSpPr txBox="1"/>
            <p:nvPr/>
          </p:nvSpPr>
          <p:spPr>
            <a:xfrm>
              <a:off x="4173525" y="1604772"/>
              <a:ext cx="1512168" cy="369164"/>
            </a:xfrm>
            <a:prstGeom prst="rect">
              <a:avLst/>
            </a:prstGeom>
            <a:noFill/>
          </p:spPr>
          <p:txBody>
            <a:bodyPr wrap="square" lIns="91272" tIns="45637" rIns="91272" bIns="45637" rtlCol="0">
              <a:spAutoFit/>
            </a:bodyPr>
            <a:lstStyle/>
            <a:p>
              <a:pPr algn="ctr"/>
              <a:r>
                <a:rPr lang="en-US" b="1" dirty="0" smtClean="0">
                  <a:solidFill>
                    <a:srgbClr val="9BBB59">
                      <a:lumMod val="50000"/>
                    </a:srgbClr>
                  </a:solidFill>
                  <a:latin typeface="Calibri"/>
                </a:rPr>
                <a:t>Organ culture</a:t>
              </a:r>
              <a:endParaRPr lang="en-US" b="1" dirty="0">
                <a:solidFill>
                  <a:srgbClr val="9BBB59">
                    <a:lumMod val="50000"/>
                  </a:srgbClr>
                </a:solidFill>
                <a:latin typeface="Calibri"/>
              </a:endParaRPr>
            </a:p>
          </p:txBody>
        </p:sp>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3525" y="2429364"/>
              <a:ext cx="1560404" cy="1439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 name="Group 8"/>
          <p:cNvGrpSpPr/>
          <p:nvPr/>
        </p:nvGrpSpPr>
        <p:grpSpPr>
          <a:xfrm>
            <a:off x="6009730" y="1588652"/>
            <a:ext cx="1836203" cy="2275172"/>
            <a:chOff x="6009730" y="1588652"/>
            <a:chExt cx="1836203" cy="2275172"/>
          </a:xfrm>
        </p:grpSpPr>
        <p:sp>
          <p:nvSpPr>
            <p:cNvPr id="21" name="TextBox 20"/>
            <p:cNvSpPr txBox="1"/>
            <p:nvPr/>
          </p:nvSpPr>
          <p:spPr>
            <a:xfrm>
              <a:off x="6333765" y="1588652"/>
              <a:ext cx="1512168" cy="369164"/>
            </a:xfrm>
            <a:prstGeom prst="rect">
              <a:avLst/>
            </a:prstGeom>
            <a:noFill/>
          </p:spPr>
          <p:txBody>
            <a:bodyPr wrap="square" lIns="91272" tIns="45637" rIns="91272" bIns="45637" rtlCol="0">
              <a:spAutoFit/>
            </a:bodyPr>
            <a:lstStyle/>
            <a:p>
              <a:pPr algn="ctr"/>
              <a:r>
                <a:rPr lang="en-US" b="1" dirty="0" smtClean="0">
                  <a:solidFill>
                    <a:srgbClr val="9BBB59">
                      <a:lumMod val="50000"/>
                    </a:srgbClr>
                  </a:solidFill>
                  <a:latin typeface="Calibri"/>
                </a:rPr>
                <a:t>Callus culture</a:t>
              </a:r>
              <a:endParaRPr lang="en-US" b="1" dirty="0">
                <a:solidFill>
                  <a:srgbClr val="9BBB59">
                    <a:lumMod val="50000"/>
                  </a:srgbClr>
                </a:solidFill>
                <a:latin typeface="Calibri"/>
              </a:endParaRPr>
            </a:p>
          </p:txBody>
        </p:sp>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9730" y="2454165"/>
              <a:ext cx="1548675" cy="1409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 name="Group 9"/>
          <p:cNvGrpSpPr/>
          <p:nvPr/>
        </p:nvGrpSpPr>
        <p:grpSpPr>
          <a:xfrm>
            <a:off x="7996339" y="1647989"/>
            <a:ext cx="1536823" cy="2627555"/>
            <a:chOff x="8001301" y="1604766"/>
            <a:chExt cx="1536823" cy="2627555"/>
          </a:xfrm>
        </p:grpSpPr>
        <p:sp>
          <p:nvSpPr>
            <p:cNvPr id="22" name="TextBox 21"/>
            <p:cNvSpPr txBox="1"/>
            <p:nvPr/>
          </p:nvSpPr>
          <p:spPr>
            <a:xfrm>
              <a:off x="8025956" y="1604766"/>
              <a:ext cx="1512168" cy="923162"/>
            </a:xfrm>
            <a:prstGeom prst="rect">
              <a:avLst/>
            </a:prstGeom>
            <a:noFill/>
          </p:spPr>
          <p:txBody>
            <a:bodyPr wrap="square" lIns="91272" tIns="45637" rIns="91272" bIns="45637" rtlCol="0">
              <a:spAutoFit/>
            </a:bodyPr>
            <a:lstStyle/>
            <a:p>
              <a:pPr algn="ctr"/>
              <a:r>
                <a:rPr lang="en-US" b="1" dirty="0" smtClean="0">
                  <a:solidFill>
                    <a:srgbClr val="9BBB59">
                      <a:lumMod val="50000"/>
                    </a:srgbClr>
                  </a:solidFill>
                  <a:latin typeface="Calibri"/>
                </a:rPr>
                <a:t>Cell suspension culture</a:t>
              </a:r>
              <a:endParaRPr lang="en-US" b="1" dirty="0">
                <a:solidFill>
                  <a:srgbClr val="9BBB59">
                    <a:lumMod val="50000"/>
                  </a:srgbClr>
                </a:solidFill>
                <a:latin typeface="Calibri"/>
              </a:endParaRPr>
            </a:p>
          </p:txBody>
        </p:sp>
        <p:pic>
          <p:nvPicPr>
            <p:cNvPr id="103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301" y="2841562"/>
              <a:ext cx="1449954" cy="1390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7" name="Group 16"/>
          <p:cNvGrpSpPr/>
          <p:nvPr/>
        </p:nvGrpSpPr>
        <p:grpSpPr>
          <a:xfrm>
            <a:off x="9466114" y="1615942"/>
            <a:ext cx="1512168" cy="2228474"/>
            <a:chOff x="9466114" y="1615942"/>
            <a:chExt cx="1512168" cy="2228474"/>
          </a:xfrm>
        </p:grpSpPr>
        <p:sp>
          <p:nvSpPr>
            <p:cNvPr id="34" name="TextBox 33"/>
            <p:cNvSpPr txBox="1"/>
            <p:nvPr/>
          </p:nvSpPr>
          <p:spPr>
            <a:xfrm>
              <a:off x="9466114" y="1615942"/>
              <a:ext cx="1512168" cy="646163"/>
            </a:xfrm>
            <a:prstGeom prst="rect">
              <a:avLst/>
            </a:prstGeom>
            <a:noFill/>
          </p:spPr>
          <p:txBody>
            <a:bodyPr wrap="square" lIns="91272" tIns="45637" rIns="91272" bIns="45637" rtlCol="0">
              <a:spAutoFit/>
            </a:bodyPr>
            <a:lstStyle/>
            <a:p>
              <a:pPr algn="ctr"/>
              <a:r>
                <a:rPr lang="en-US" b="1" dirty="0" smtClean="0">
                  <a:solidFill>
                    <a:srgbClr val="9BBB59">
                      <a:lumMod val="50000"/>
                    </a:srgbClr>
                  </a:solidFill>
                  <a:latin typeface="Calibri"/>
                </a:rPr>
                <a:t>Protoplast culture</a:t>
              </a:r>
              <a:endParaRPr lang="en-US" b="1" dirty="0">
                <a:solidFill>
                  <a:srgbClr val="9BBB59">
                    <a:lumMod val="50000"/>
                  </a:srgbClr>
                </a:solidFill>
                <a:latin typeface="Calibri"/>
              </a:endParaRPr>
            </a:p>
          </p:txBody>
        </p:sp>
        <p:pic>
          <p:nvPicPr>
            <p:cNvPr id="103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24499" y="2453659"/>
              <a:ext cx="1395398" cy="1390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6" name="Group 25"/>
          <p:cNvGrpSpPr/>
          <p:nvPr/>
        </p:nvGrpSpPr>
        <p:grpSpPr>
          <a:xfrm>
            <a:off x="179492" y="4540969"/>
            <a:ext cx="10899703" cy="1839368"/>
            <a:chOff x="179492" y="4540969"/>
            <a:chExt cx="10899703" cy="1839368"/>
          </a:xfrm>
        </p:grpSpPr>
        <p:sp>
          <p:nvSpPr>
            <p:cNvPr id="25" name="Rectangle 24"/>
            <p:cNvSpPr/>
            <p:nvPr/>
          </p:nvSpPr>
          <p:spPr>
            <a:xfrm>
              <a:off x="179492" y="4540974"/>
              <a:ext cx="10899703" cy="1800325"/>
            </a:xfrm>
            <a:prstGeom prst="rect">
              <a:avLst/>
            </a:prstGeom>
            <a:solidFill>
              <a:schemeClr val="accent3">
                <a:lumMod val="20000"/>
                <a:lumOff val="80000"/>
              </a:schemeClr>
            </a:solidFill>
          </p:spPr>
          <p:txBody>
            <a:bodyPr wrap="square" lIns="91272" tIns="45637" rIns="91272" bIns="45637">
              <a:spAutoFit/>
            </a:bodyPr>
            <a:lstStyle/>
            <a:p>
              <a:pPr algn="l">
                <a:lnSpc>
                  <a:spcPct val="150000"/>
                </a:lnSpc>
              </a:pPr>
              <a:r>
                <a:rPr lang="en-US" sz="2000" b="1" dirty="0">
                  <a:solidFill>
                    <a:srgbClr val="FF66FF"/>
                  </a:solidFill>
                  <a:latin typeface="Calibri"/>
                </a:rPr>
                <a:t>1-Seed Culture </a:t>
              </a:r>
            </a:p>
            <a:p>
              <a:pPr algn="l">
                <a:lnSpc>
                  <a:spcPct val="150000"/>
                </a:lnSpc>
              </a:pPr>
              <a:r>
                <a:rPr lang="en-US" dirty="0">
                  <a:solidFill>
                    <a:prstClr val="black"/>
                  </a:solidFill>
                  <a:latin typeface="Calibri"/>
                </a:rPr>
                <a:t>Seed culture is the type of tissue culture that is primarily used for increasing </a:t>
              </a:r>
              <a:endParaRPr lang="en-US" dirty="0" smtClean="0">
                <a:solidFill>
                  <a:prstClr val="black"/>
                </a:solidFill>
                <a:latin typeface="Calibri"/>
              </a:endParaRPr>
            </a:p>
            <a:p>
              <a:pPr algn="l">
                <a:lnSpc>
                  <a:spcPct val="150000"/>
                </a:lnSpc>
              </a:pPr>
              <a:r>
                <a:rPr lang="en-US" dirty="0" smtClean="0">
                  <a:solidFill>
                    <a:prstClr val="black"/>
                  </a:solidFill>
                  <a:latin typeface="Calibri"/>
                </a:rPr>
                <a:t>efficiency </a:t>
              </a:r>
              <a:r>
                <a:rPr lang="en-US" dirty="0">
                  <a:solidFill>
                    <a:prstClr val="black"/>
                  </a:solidFill>
                  <a:latin typeface="Calibri"/>
                </a:rPr>
                <a:t>of </a:t>
              </a:r>
              <a:r>
                <a:rPr lang="en-US" dirty="0" smtClean="0">
                  <a:solidFill>
                    <a:prstClr val="black"/>
                  </a:solidFill>
                  <a:latin typeface="Calibri"/>
                </a:rPr>
                <a:t>germination </a:t>
              </a:r>
              <a:r>
                <a:rPr lang="en-US" dirty="0">
                  <a:solidFill>
                    <a:prstClr val="black"/>
                  </a:solidFill>
                  <a:latin typeface="Calibri"/>
                </a:rPr>
                <a:t>of seeds that are difficult to germinate in vivo such as </a:t>
              </a:r>
              <a:endParaRPr lang="en-US" dirty="0" smtClean="0">
                <a:solidFill>
                  <a:prstClr val="black"/>
                </a:solidFill>
                <a:latin typeface="Calibri"/>
              </a:endParaRPr>
            </a:p>
            <a:p>
              <a:pPr algn="l">
                <a:lnSpc>
                  <a:spcPct val="150000"/>
                </a:lnSpc>
              </a:pPr>
              <a:r>
                <a:rPr lang="en-US" dirty="0" smtClean="0">
                  <a:solidFill>
                    <a:prstClr val="black"/>
                  </a:solidFill>
                  <a:latin typeface="Calibri"/>
                </a:rPr>
                <a:t>orchids</a:t>
              </a:r>
              <a:r>
                <a:rPr lang="en-US" dirty="0" smtClean="0">
                  <a:solidFill>
                    <a:prstClr val="black"/>
                  </a:solidFill>
                </a:rPr>
                <a:t> </a:t>
              </a:r>
              <a:endParaRPr lang="en-US" dirty="0">
                <a:solidFill>
                  <a:prstClr val="black"/>
                </a:solidFill>
              </a:endParaRPr>
            </a:p>
          </p:txBody>
        </p:sp>
        <p:pic>
          <p:nvPicPr>
            <p:cNvPr id="1035"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01247" y="4540969"/>
              <a:ext cx="2729733" cy="1839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06469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073" y="442414"/>
            <a:ext cx="11017224" cy="614508"/>
          </a:xfr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8100000" scaled="1"/>
            <a:tileRect/>
          </a:gradFill>
        </p:spPr>
        <p:txBody>
          <a:bodyPr/>
          <a:lstStyle/>
          <a:p>
            <a:r>
              <a:rPr lang="en-US" sz="3600" b="1" dirty="0">
                <a:latin typeface="+mn-lt"/>
              </a:rPr>
              <a:t>Types of Tissue Culture</a:t>
            </a:r>
            <a:endParaRPr lang="ar-IQ" sz="3600" b="1" dirty="0">
              <a:latin typeface="+mn-lt"/>
            </a:endParaRPr>
          </a:p>
        </p:txBody>
      </p:sp>
      <p:sp>
        <p:nvSpPr>
          <p:cNvPr id="4" name="Rectangle 3"/>
          <p:cNvSpPr/>
          <p:nvPr/>
        </p:nvSpPr>
        <p:spPr>
          <a:xfrm>
            <a:off x="105073" y="1084591"/>
            <a:ext cx="11046867" cy="5293480"/>
          </a:xfrm>
          <a:prstGeom prst="rect">
            <a:avLst/>
          </a:prstGeom>
          <a:solidFill>
            <a:schemeClr val="bg1">
              <a:lumMod val="95000"/>
            </a:schemeClr>
          </a:solidFill>
        </p:spPr>
        <p:txBody>
          <a:bodyPr wrap="square" lIns="106394" tIns="53203" rIns="106394" bIns="53203">
            <a:spAutoFit/>
          </a:bodyPr>
          <a:lstStyle/>
          <a:p>
            <a:pPr algn="l">
              <a:lnSpc>
                <a:spcPct val="150000"/>
              </a:lnSpc>
            </a:pPr>
            <a:r>
              <a:rPr lang="en-US" sz="2400" b="1" dirty="0">
                <a:solidFill>
                  <a:srgbClr val="000000"/>
                </a:solidFill>
                <a:latin typeface="Calibri"/>
              </a:rPr>
              <a:t>2-Embryo Culture </a:t>
            </a:r>
            <a:endParaRPr lang="en-US" sz="2400" dirty="0">
              <a:solidFill>
                <a:srgbClr val="000000"/>
              </a:solidFill>
              <a:latin typeface="Calibri"/>
            </a:endParaRPr>
          </a:p>
          <a:p>
            <a:pPr algn="l">
              <a:lnSpc>
                <a:spcPct val="150000"/>
              </a:lnSpc>
            </a:pPr>
            <a:r>
              <a:rPr lang="en-US" sz="2400" dirty="0">
                <a:solidFill>
                  <a:srgbClr val="000000"/>
                </a:solidFill>
                <a:latin typeface="Calibri"/>
                <a:cs typeface="Times New Roman" pitchFamily="18" charset="0"/>
              </a:rPr>
              <a:t>Embryo culture is the type of tissue culture that involves the isolation of an embryo In addition, conservation of endangered species can also be attained by practicing embryo The plant has a high economic value for timber wood and for medicinal purposes culture </a:t>
            </a:r>
            <a:r>
              <a:rPr lang="en-US" sz="2400" dirty="0" smtClean="0">
                <a:solidFill>
                  <a:srgbClr val="000000"/>
                </a:solidFill>
                <a:latin typeface="Calibri"/>
                <a:cs typeface="Times New Roman" pitchFamily="18" charset="0"/>
              </a:rPr>
              <a:t>technique from </a:t>
            </a:r>
            <a:r>
              <a:rPr lang="en-US" sz="2400" dirty="0">
                <a:solidFill>
                  <a:srgbClr val="000000"/>
                </a:solidFill>
                <a:latin typeface="Calibri"/>
                <a:cs typeface="Times New Roman" pitchFamily="18" charset="0"/>
              </a:rPr>
              <a:t>a given organism for in vitro </a:t>
            </a:r>
            <a:r>
              <a:rPr lang="en-US" sz="2400" dirty="0" err="1" smtClean="0">
                <a:solidFill>
                  <a:srgbClr val="000000"/>
                </a:solidFill>
                <a:latin typeface="Calibri"/>
                <a:cs typeface="Times New Roman" pitchFamily="18" charset="0"/>
              </a:rPr>
              <a:t>growth.It</a:t>
            </a:r>
            <a:r>
              <a:rPr lang="en-US" sz="2400" dirty="0" smtClean="0">
                <a:solidFill>
                  <a:srgbClr val="000000"/>
                </a:solidFill>
                <a:latin typeface="Calibri"/>
                <a:cs typeface="Times New Roman" pitchFamily="18" charset="0"/>
              </a:rPr>
              <a:t> used </a:t>
            </a:r>
            <a:r>
              <a:rPr lang="en-US" sz="2400" dirty="0" err="1" smtClean="0">
                <a:solidFill>
                  <a:srgbClr val="000000"/>
                </a:solidFill>
                <a:latin typeface="Calibri"/>
                <a:cs typeface="Times New Roman" pitchFamily="18" charset="0"/>
              </a:rPr>
              <a:t>ti</a:t>
            </a:r>
            <a:r>
              <a:rPr lang="en-US" sz="2400" dirty="0" smtClean="0">
                <a:solidFill>
                  <a:srgbClr val="000000"/>
                </a:solidFill>
                <a:latin typeface="Calibri"/>
                <a:cs typeface="Times New Roman" pitchFamily="18" charset="0"/>
              </a:rPr>
              <a:t> produced haploid plants and parasitic plants. </a:t>
            </a:r>
            <a:endParaRPr lang="en-US" sz="2400" dirty="0">
              <a:solidFill>
                <a:srgbClr val="000000"/>
              </a:solidFill>
              <a:latin typeface="Calibri"/>
              <a:cs typeface="Times New Roman" pitchFamily="18" charset="0"/>
            </a:endParaRPr>
          </a:p>
          <a:p>
            <a:pPr algn="l"/>
            <a:endParaRPr lang="en-US" sz="3700" b="1" u="sng" dirty="0">
              <a:solidFill>
                <a:srgbClr val="000000"/>
              </a:solidFill>
              <a:latin typeface="verdana"/>
            </a:endParaRPr>
          </a:p>
          <a:p>
            <a:pPr algn="l"/>
            <a:endParaRPr lang="en-US" sz="2800" b="1" u="sng" dirty="0">
              <a:solidFill>
                <a:srgbClr val="000000"/>
              </a:solidFill>
              <a:latin typeface="verdana"/>
            </a:endParaRPr>
          </a:p>
          <a:p>
            <a:pPr algn="l"/>
            <a:endParaRPr lang="en-US" sz="2800" b="1" u="sng" dirty="0">
              <a:solidFill>
                <a:srgbClr val="000000"/>
              </a:solidFill>
              <a:latin typeface="verdana"/>
            </a:endParaRPr>
          </a:p>
          <a:p>
            <a:pPr algn="l"/>
            <a:endParaRPr lang="en-US" sz="2800" b="1" u="sng" dirty="0">
              <a:solidFill>
                <a:srgbClr val="000000"/>
              </a:solidFill>
              <a:latin typeface="verdana"/>
            </a:endParaRPr>
          </a:p>
        </p:txBody>
      </p:sp>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3985" y="3964905"/>
            <a:ext cx="2553781" cy="1700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081" y="4468961"/>
            <a:ext cx="5834063" cy="281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05390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1097" y="244275"/>
            <a:ext cx="10513168" cy="3416152"/>
          </a:xfrm>
          <a:prstGeom prst="rect">
            <a:avLst/>
          </a:prstGeom>
          <a:gradFill flip="none" rotWithShape="1">
            <a:gsLst>
              <a:gs pos="0">
                <a:schemeClr val="accent3">
                  <a:lumMod val="60000"/>
                  <a:lumOff val="40000"/>
                  <a:tint val="66000"/>
                  <a:satMod val="160000"/>
                </a:schemeClr>
              </a:gs>
              <a:gs pos="50000">
                <a:schemeClr val="accent3">
                  <a:lumMod val="60000"/>
                  <a:lumOff val="40000"/>
                  <a:tint val="44500"/>
                  <a:satMod val="160000"/>
                </a:schemeClr>
              </a:gs>
              <a:gs pos="100000">
                <a:schemeClr val="accent3">
                  <a:lumMod val="60000"/>
                  <a:lumOff val="40000"/>
                  <a:tint val="23500"/>
                  <a:satMod val="160000"/>
                </a:schemeClr>
              </a:gs>
            </a:gsLst>
            <a:lin ang="8100000" scaled="1"/>
            <a:tileRect/>
          </a:gradFill>
        </p:spPr>
        <p:txBody>
          <a:bodyPr wrap="square" lIns="91272" tIns="45637" rIns="91272" bIns="45637" rtlCol="0">
            <a:spAutoFit/>
          </a:bodyPr>
          <a:lstStyle/>
          <a:p>
            <a:pPr algn="l">
              <a:lnSpc>
                <a:spcPct val="150000"/>
              </a:lnSpc>
            </a:pPr>
            <a:r>
              <a:rPr lang="en-US" b="1" dirty="0" smtClean="0">
                <a:solidFill>
                  <a:srgbClr val="FF0000"/>
                </a:solidFill>
                <a:latin typeface="Calibri"/>
              </a:rPr>
              <a:t>3- Callus </a:t>
            </a:r>
            <a:r>
              <a:rPr lang="en-US" b="1" dirty="0">
                <a:solidFill>
                  <a:srgbClr val="FF0000"/>
                </a:solidFill>
                <a:latin typeface="Calibri"/>
              </a:rPr>
              <a:t>culture</a:t>
            </a:r>
          </a:p>
          <a:p>
            <a:pPr algn="l">
              <a:lnSpc>
                <a:spcPct val="150000"/>
              </a:lnSpc>
            </a:pPr>
            <a:r>
              <a:rPr lang="en-US" b="1" dirty="0" smtClean="0">
                <a:solidFill>
                  <a:srgbClr val="FF0000"/>
                </a:solidFill>
                <a:latin typeface="Calibri"/>
              </a:rPr>
              <a:t>Callus </a:t>
            </a:r>
            <a:r>
              <a:rPr lang="en-US" b="1" dirty="0">
                <a:solidFill>
                  <a:srgbClr val="FF0000"/>
                </a:solidFill>
                <a:latin typeface="Calibri"/>
              </a:rPr>
              <a:t>formation in plants </a:t>
            </a:r>
          </a:p>
          <a:p>
            <a:pPr algn="l">
              <a:lnSpc>
                <a:spcPct val="150000"/>
              </a:lnSpc>
            </a:pPr>
            <a:r>
              <a:rPr lang="en-US" dirty="0">
                <a:solidFill>
                  <a:prstClr val="black"/>
                </a:solidFill>
                <a:latin typeface="Calibri"/>
              </a:rPr>
              <a:t>Plant callus is a growing mass of unorganized plant </a:t>
            </a:r>
            <a:r>
              <a:rPr lang="en-US" dirty="0" err="1">
                <a:solidFill>
                  <a:prstClr val="black"/>
                </a:solidFill>
                <a:latin typeface="Calibri"/>
              </a:rPr>
              <a:t>paranchyma</a:t>
            </a:r>
            <a:r>
              <a:rPr lang="en-US" dirty="0">
                <a:solidFill>
                  <a:prstClr val="black"/>
                </a:solidFill>
                <a:latin typeface="Calibri"/>
              </a:rPr>
              <a:t> </a:t>
            </a:r>
            <a:r>
              <a:rPr lang="en-US" dirty="0" smtClean="0">
                <a:solidFill>
                  <a:prstClr val="black"/>
                </a:solidFill>
                <a:latin typeface="Calibri"/>
              </a:rPr>
              <a:t>cells. </a:t>
            </a:r>
            <a:r>
              <a:rPr lang="en-US" dirty="0">
                <a:solidFill>
                  <a:prstClr val="black"/>
                </a:solidFill>
                <a:latin typeface="Calibri"/>
              </a:rPr>
              <a:t>Plant callus (plural calluses or </a:t>
            </a:r>
            <a:r>
              <a:rPr lang="en-US" dirty="0" err="1">
                <a:solidFill>
                  <a:prstClr val="black"/>
                </a:solidFill>
                <a:latin typeface="Calibri"/>
              </a:rPr>
              <a:t>calli</a:t>
            </a:r>
            <a:r>
              <a:rPr lang="en-US" dirty="0" smtClean="0">
                <a:solidFill>
                  <a:prstClr val="black"/>
                </a:solidFill>
                <a:latin typeface="Calibri"/>
              </a:rPr>
              <a:t>). </a:t>
            </a:r>
            <a:r>
              <a:rPr lang="en-US" dirty="0">
                <a:solidFill>
                  <a:prstClr val="black"/>
                </a:solidFill>
                <a:latin typeface="Calibri"/>
              </a:rPr>
              <a:t>In living plants, callus cells are those cells that cover a plant wound. In biological research and biotechnology callus formation is induced from plant tissue samples (explants) after surface sterilization and plating onto tissue culture medium in vitro (in a closed culture vessel such as a Petri dish</a:t>
            </a:r>
            <a:r>
              <a:rPr lang="en-US" dirty="0" smtClean="0">
                <a:solidFill>
                  <a:prstClr val="black"/>
                </a:solidFill>
                <a:latin typeface="Calibri"/>
              </a:rPr>
              <a:t>).The </a:t>
            </a:r>
            <a:r>
              <a:rPr lang="en-US" dirty="0">
                <a:solidFill>
                  <a:prstClr val="black"/>
                </a:solidFill>
                <a:latin typeface="Calibri"/>
              </a:rPr>
              <a:t>culture medium </a:t>
            </a:r>
            <a:r>
              <a:rPr lang="en-US" dirty="0" err="1" smtClean="0">
                <a:solidFill>
                  <a:prstClr val="black"/>
                </a:solidFill>
                <a:latin typeface="Calibri"/>
              </a:rPr>
              <a:t>issupplemented</a:t>
            </a:r>
            <a:r>
              <a:rPr lang="en-US" dirty="0" smtClean="0">
                <a:solidFill>
                  <a:prstClr val="black"/>
                </a:solidFill>
                <a:latin typeface="Calibri"/>
              </a:rPr>
              <a:t> </a:t>
            </a:r>
            <a:r>
              <a:rPr lang="en-US" dirty="0">
                <a:solidFill>
                  <a:prstClr val="black"/>
                </a:solidFill>
                <a:latin typeface="Calibri"/>
              </a:rPr>
              <a:t>with plant growth regulators, such as </a:t>
            </a:r>
            <a:r>
              <a:rPr lang="en-US" dirty="0" err="1">
                <a:solidFill>
                  <a:prstClr val="black"/>
                </a:solidFill>
                <a:latin typeface="Calibri"/>
              </a:rPr>
              <a:t>auxin</a:t>
            </a:r>
            <a:r>
              <a:rPr lang="en-US" dirty="0">
                <a:solidFill>
                  <a:prstClr val="black"/>
                </a:solidFill>
                <a:latin typeface="Calibri"/>
              </a:rPr>
              <a:t>, </a:t>
            </a:r>
            <a:r>
              <a:rPr lang="en-US" dirty="0" err="1">
                <a:solidFill>
                  <a:prstClr val="black"/>
                </a:solidFill>
                <a:latin typeface="Calibri"/>
              </a:rPr>
              <a:t>cytokinin</a:t>
            </a:r>
            <a:r>
              <a:rPr lang="en-US" dirty="0">
                <a:solidFill>
                  <a:prstClr val="black"/>
                </a:solidFill>
                <a:latin typeface="Calibri"/>
              </a:rPr>
              <a:t>,</a:t>
            </a:r>
          </a:p>
          <a:p>
            <a:pPr algn="l">
              <a:lnSpc>
                <a:spcPct val="150000"/>
              </a:lnSpc>
            </a:pPr>
            <a:endParaRPr lang="en-US" dirty="0">
              <a:solidFill>
                <a:prstClr val="black"/>
              </a:solidFill>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0227"/>
          <a:stretch/>
        </p:blipFill>
        <p:spPr bwMode="auto">
          <a:xfrm>
            <a:off x="321097" y="3604865"/>
            <a:ext cx="2159781" cy="1868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5353" y="3604864"/>
            <a:ext cx="1964647" cy="1868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7481" y="3604864"/>
            <a:ext cx="1983134" cy="1863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1817" y="3604864"/>
            <a:ext cx="2124063" cy="1695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872" y="5549081"/>
            <a:ext cx="2179005" cy="18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06595" y="5574178"/>
            <a:ext cx="2002161" cy="1809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580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fade">
                                      <p:cBhvr>
                                        <p:cTn id="15" dur="1000"/>
                                        <p:tgtEl>
                                          <p:spTgt spid="1027"/>
                                        </p:tgtEl>
                                      </p:cBhvr>
                                    </p:animEffect>
                                    <p:anim calcmode="lin" valueType="num">
                                      <p:cBhvr>
                                        <p:cTn id="16" dur="1000" fill="hold"/>
                                        <p:tgtEl>
                                          <p:spTgt spid="1027"/>
                                        </p:tgtEl>
                                        <p:attrNameLst>
                                          <p:attrName>ppt_x</p:attrName>
                                        </p:attrNameLst>
                                      </p:cBhvr>
                                      <p:tavLst>
                                        <p:tav tm="0">
                                          <p:val>
                                            <p:strVal val="#ppt_x"/>
                                          </p:val>
                                        </p:tav>
                                        <p:tav tm="100000">
                                          <p:val>
                                            <p:strVal val="#ppt_x"/>
                                          </p:val>
                                        </p:tav>
                                      </p:tavLst>
                                    </p:anim>
                                    <p:anim calcmode="lin" valueType="num">
                                      <p:cBhvr>
                                        <p:cTn id="17"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barn(inVertical)">
                                      <p:cBhvr>
                                        <p:cTn id="22" dur="500"/>
                                        <p:tgtEl>
                                          <p:spTgt spid="102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029"/>
                                        </p:tgtEl>
                                        <p:attrNameLst>
                                          <p:attrName>style.visibility</p:attrName>
                                        </p:attrNameLst>
                                      </p:cBhvr>
                                      <p:to>
                                        <p:strVal val="visible"/>
                                      </p:to>
                                    </p:set>
                                    <p:animEffect transition="in" filter="fade">
                                      <p:cBhvr>
                                        <p:cTn id="27" dur="1000"/>
                                        <p:tgtEl>
                                          <p:spTgt spid="1029"/>
                                        </p:tgtEl>
                                      </p:cBhvr>
                                    </p:animEffect>
                                    <p:anim calcmode="lin" valueType="num">
                                      <p:cBhvr>
                                        <p:cTn id="28" dur="1000" fill="hold"/>
                                        <p:tgtEl>
                                          <p:spTgt spid="1029"/>
                                        </p:tgtEl>
                                        <p:attrNameLst>
                                          <p:attrName>ppt_x</p:attrName>
                                        </p:attrNameLst>
                                      </p:cBhvr>
                                      <p:tavLst>
                                        <p:tav tm="0">
                                          <p:val>
                                            <p:strVal val="#ppt_x"/>
                                          </p:val>
                                        </p:tav>
                                        <p:tav tm="100000">
                                          <p:val>
                                            <p:strVal val="#ppt_x"/>
                                          </p:val>
                                        </p:tav>
                                      </p:tavLst>
                                    </p:anim>
                                    <p:anim calcmode="lin" valueType="num">
                                      <p:cBhvr>
                                        <p:cTn id="29" dur="1000" fill="hold"/>
                                        <p:tgtEl>
                                          <p:spTgt spid="102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030"/>
                                        </p:tgtEl>
                                        <p:attrNameLst>
                                          <p:attrName>style.visibility</p:attrName>
                                        </p:attrNameLst>
                                      </p:cBhvr>
                                      <p:to>
                                        <p:strVal val="visible"/>
                                      </p:to>
                                    </p:set>
                                    <p:animEffect transition="in" filter="circle(in)">
                                      <p:cBhvr>
                                        <p:cTn id="34" dur="2000"/>
                                        <p:tgtEl>
                                          <p:spTgt spid="1030"/>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031"/>
                                        </p:tgtEl>
                                        <p:attrNameLst>
                                          <p:attrName>style.visibility</p:attrName>
                                        </p:attrNameLst>
                                      </p:cBhvr>
                                      <p:to>
                                        <p:strVal val="visible"/>
                                      </p:to>
                                    </p:set>
                                    <p:animEffect transition="in" filter="circle(in)">
                                      <p:cBhvr>
                                        <p:cTn id="39" dur="20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113" y="292497"/>
            <a:ext cx="4701630" cy="2825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5673" y="292497"/>
            <a:ext cx="4657932"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613" y="3676873"/>
            <a:ext cx="4609601" cy="2652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49689" y="3604865"/>
            <a:ext cx="4539884" cy="2618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15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1000"/>
                                        <p:tgtEl>
                                          <p:spTgt spid="5124"/>
                                        </p:tgtEl>
                                      </p:cBhvr>
                                    </p:animEffect>
                                    <p:anim calcmode="lin" valueType="num">
                                      <p:cBhvr>
                                        <p:cTn id="8" dur="1000" fill="hold"/>
                                        <p:tgtEl>
                                          <p:spTgt spid="5124"/>
                                        </p:tgtEl>
                                        <p:attrNameLst>
                                          <p:attrName>ppt_x</p:attrName>
                                        </p:attrNameLst>
                                      </p:cBhvr>
                                      <p:tavLst>
                                        <p:tav tm="0">
                                          <p:val>
                                            <p:strVal val="#ppt_x"/>
                                          </p:val>
                                        </p:tav>
                                        <p:tav tm="100000">
                                          <p:val>
                                            <p:strVal val="#ppt_x"/>
                                          </p:val>
                                        </p:tav>
                                      </p:tavLst>
                                    </p:anim>
                                    <p:anim calcmode="lin" valueType="num">
                                      <p:cBhvr>
                                        <p:cTn id="9"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125"/>
                                        </p:tgtEl>
                                        <p:attrNameLst>
                                          <p:attrName>style.visibility</p:attrName>
                                        </p:attrNameLst>
                                      </p:cBhvr>
                                      <p:to>
                                        <p:strVal val="visible"/>
                                      </p:to>
                                    </p:set>
                                    <p:animEffect transition="in" filter="circle(in)">
                                      <p:cBhvr>
                                        <p:cTn id="14" dur="2000"/>
                                        <p:tgtEl>
                                          <p:spTgt spid="512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126"/>
                                        </p:tgtEl>
                                        <p:attrNameLst>
                                          <p:attrName>style.visibility</p:attrName>
                                        </p:attrNameLst>
                                      </p:cBhvr>
                                      <p:to>
                                        <p:strVal val="visible"/>
                                      </p:to>
                                    </p:set>
                                    <p:animEffect transition="in" filter="wipe(down)">
                                      <p:cBhvr>
                                        <p:cTn id="19" dur="500"/>
                                        <p:tgtEl>
                                          <p:spTgt spid="512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127"/>
                                        </p:tgtEl>
                                        <p:attrNameLst>
                                          <p:attrName>style.visibility</p:attrName>
                                        </p:attrNameLst>
                                      </p:cBhvr>
                                      <p:to>
                                        <p:strVal val="visible"/>
                                      </p:to>
                                    </p:set>
                                    <p:animEffect transition="in" filter="barn(inVertical)">
                                      <p:cBhvr>
                                        <p:cTn id="24"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4216" y="292497"/>
            <a:ext cx="4953323"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7681" y="292497"/>
            <a:ext cx="5174753" cy="3016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137" y="3748881"/>
            <a:ext cx="4608512" cy="318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9886" y="3748881"/>
            <a:ext cx="5222548" cy="318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913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ppt_x</p:attrName>
                                        </p:attrNameLst>
                                      </p:cBhvr>
                                      <p:tavLst>
                                        <p:tav tm="0">
                                          <p:val>
                                            <p:strVal val="#ppt_x"/>
                                          </p:val>
                                        </p:tav>
                                        <p:tav tm="100000">
                                          <p:val>
                                            <p:strVal val="#ppt_x"/>
                                          </p:val>
                                        </p:tav>
                                      </p:tavLst>
                                    </p:anim>
                                    <p:anim calcmode="lin" valueType="num">
                                      <p:cBhvr>
                                        <p:cTn id="16"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48"/>
                                        </p:tgtEl>
                                        <p:attrNameLst>
                                          <p:attrName>style.visibility</p:attrName>
                                        </p:attrNameLst>
                                      </p:cBhvr>
                                      <p:to>
                                        <p:strVal val="visible"/>
                                      </p:to>
                                    </p:set>
                                    <p:animEffect transition="in" filter="fade">
                                      <p:cBhvr>
                                        <p:cTn id="21" dur="1000"/>
                                        <p:tgtEl>
                                          <p:spTgt spid="6148"/>
                                        </p:tgtEl>
                                      </p:cBhvr>
                                    </p:animEffect>
                                    <p:anim calcmode="lin" valueType="num">
                                      <p:cBhvr>
                                        <p:cTn id="22" dur="1000" fill="hold"/>
                                        <p:tgtEl>
                                          <p:spTgt spid="6148"/>
                                        </p:tgtEl>
                                        <p:attrNameLst>
                                          <p:attrName>ppt_x</p:attrName>
                                        </p:attrNameLst>
                                      </p:cBhvr>
                                      <p:tavLst>
                                        <p:tav tm="0">
                                          <p:val>
                                            <p:strVal val="#ppt_x"/>
                                          </p:val>
                                        </p:tav>
                                        <p:tav tm="100000">
                                          <p:val>
                                            <p:strVal val="#ppt_x"/>
                                          </p:val>
                                        </p:tav>
                                      </p:tavLst>
                                    </p:anim>
                                    <p:anim calcmode="lin" valueType="num">
                                      <p:cBhvr>
                                        <p:cTn id="23"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49"/>
                                        </p:tgtEl>
                                        <p:attrNameLst>
                                          <p:attrName>style.visibility</p:attrName>
                                        </p:attrNameLst>
                                      </p:cBhvr>
                                      <p:to>
                                        <p:strVal val="visible"/>
                                      </p:to>
                                    </p:set>
                                    <p:animEffect transition="in" filter="fade">
                                      <p:cBhvr>
                                        <p:cTn id="28" dur="1000"/>
                                        <p:tgtEl>
                                          <p:spTgt spid="6149"/>
                                        </p:tgtEl>
                                      </p:cBhvr>
                                    </p:animEffect>
                                    <p:anim calcmode="lin" valueType="num">
                                      <p:cBhvr>
                                        <p:cTn id="29" dur="1000" fill="hold"/>
                                        <p:tgtEl>
                                          <p:spTgt spid="6149"/>
                                        </p:tgtEl>
                                        <p:attrNameLst>
                                          <p:attrName>ppt_x</p:attrName>
                                        </p:attrNameLst>
                                      </p:cBhvr>
                                      <p:tavLst>
                                        <p:tav tm="0">
                                          <p:val>
                                            <p:strVal val="#ppt_x"/>
                                          </p:val>
                                        </p:tav>
                                        <p:tav tm="100000">
                                          <p:val>
                                            <p:strVal val="#ppt_x"/>
                                          </p:val>
                                        </p:tav>
                                      </p:tavLst>
                                    </p:anim>
                                    <p:anim calcmode="lin" valueType="num">
                                      <p:cBhvr>
                                        <p:cTn id="30" dur="1000" fill="hold"/>
                                        <p:tgtEl>
                                          <p:spTgt spid="61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1097" y="436513"/>
            <a:ext cx="10225136" cy="2677656"/>
          </a:xfrm>
          <a:prstGeom prst="rect">
            <a:avLst/>
          </a:prstGeom>
          <a:solidFill>
            <a:schemeClr val="bg1"/>
          </a:solidFill>
          <a:ln>
            <a:solidFill>
              <a:schemeClr val="bg1"/>
            </a:solidFill>
          </a:ln>
        </p:spPr>
        <p:txBody>
          <a:bodyPr wrap="square">
            <a:spAutoFit/>
          </a:bodyPr>
          <a:lstStyle/>
          <a:p>
            <a:pPr algn="l">
              <a:lnSpc>
                <a:spcPct val="150000"/>
              </a:lnSpc>
            </a:pPr>
            <a:r>
              <a:rPr lang="en-US" dirty="0">
                <a:solidFill>
                  <a:srgbClr val="202124"/>
                </a:solidFill>
                <a:latin typeface="Helvetica Neue"/>
              </a:rPr>
              <a:t>  </a:t>
            </a:r>
            <a:r>
              <a:rPr lang="en-US" dirty="0" smtClean="0">
                <a:solidFill>
                  <a:srgbClr val="202124"/>
                </a:solidFill>
                <a:latin typeface="Helvetica Neue"/>
              </a:rPr>
              <a:t>4- </a:t>
            </a:r>
            <a:r>
              <a:rPr lang="en-US" sz="2000" b="1" dirty="0" smtClean="0">
                <a:solidFill>
                  <a:srgbClr val="202124"/>
                </a:solidFill>
                <a:latin typeface="Helvetica Neue"/>
              </a:rPr>
              <a:t>cell </a:t>
            </a:r>
            <a:r>
              <a:rPr lang="en-US" sz="2000" b="1" dirty="0">
                <a:solidFill>
                  <a:srgbClr val="202124"/>
                </a:solidFill>
                <a:latin typeface="Helvetica Neue"/>
              </a:rPr>
              <a:t>suspension culture</a:t>
            </a:r>
            <a:r>
              <a:rPr lang="en-US" sz="2000" dirty="0">
                <a:solidFill>
                  <a:srgbClr val="202124"/>
                </a:solidFill>
                <a:latin typeface="Helvetica Neue"/>
              </a:rPr>
              <a:t> is a sterile (closed) system normally initiated by aseptically placing friable callus fragments into a suitable sterile liquid </a:t>
            </a:r>
            <a:r>
              <a:rPr lang="en-US" sz="2000" dirty="0" smtClean="0">
                <a:solidFill>
                  <a:srgbClr val="202124"/>
                </a:solidFill>
                <a:latin typeface="Helvetica Neue"/>
              </a:rPr>
              <a:t>medium. </a:t>
            </a:r>
            <a:r>
              <a:rPr lang="en-US" sz="2000" dirty="0">
                <a:solidFill>
                  <a:srgbClr val="202124"/>
                </a:solidFill>
                <a:latin typeface="Helvetica Neue"/>
              </a:rPr>
              <a:t>The explants are placed on different solid growth media; in successful media, callus tissue will appear on the explants in the course of 2–6 </a:t>
            </a:r>
            <a:r>
              <a:rPr lang="en-US" sz="2000" dirty="0" smtClean="0">
                <a:solidFill>
                  <a:srgbClr val="202124"/>
                </a:solidFill>
                <a:latin typeface="Helvetica Neue"/>
              </a:rPr>
              <a:t>weeks A </a:t>
            </a:r>
            <a:r>
              <a:rPr lang="en-US" sz="2000" dirty="0">
                <a:solidFill>
                  <a:srgbClr val="202124"/>
                </a:solidFill>
                <a:latin typeface="Helvetica Neue"/>
              </a:rPr>
              <a:t>whole plant can be regenerated from a single plant cell</a:t>
            </a:r>
            <a:r>
              <a:rPr lang="en-US" dirty="0">
                <a:solidFill>
                  <a:srgbClr val="202124"/>
                </a:solidFill>
                <a:latin typeface="Helvetica Neue"/>
              </a:rPr>
              <a:t>.</a:t>
            </a:r>
          </a:p>
          <a:p>
            <a:endParaRPr lang="en-US" dirty="0">
              <a:solidFill>
                <a:prstClr val="black"/>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097" y="2956793"/>
            <a:ext cx="1879055" cy="143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3345" y="2857117"/>
            <a:ext cx="2062783" cy="1533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6551" y="2956793"/>
            <a:ext cx="1355394" cy="1391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7761" y="2956793"/>
            <a:ext cx="2102322" cy="1533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105073" y="4540969"/>
            <a:ext cx="10945216" cy="2628935"/>
            <a:chOff x="105073" y="4540969"/>
            <a:chExt cx="10945216" cy="2628935"/>
          </a:xfrm>
        </p:grpSpPr>
        <p:sp>
          <p:nvSpPr>
            <p:cNvPr id="4" name="Rectangle 3"/>
            <p:cNvSpPr/>
            <p:nvPr/>
          </p:nvSpPr>
          <p:spPr>
            <a:xfrm>
              <a:off x="105073" y="4540969"/>
              <a:ext cx="10945216" cy="1938992"/>
            </a:xfrm>
            <a:prstGeom prst="rect">
              <a:avLst/>
            </a:prstGeom>
            <a:solidFill>
              <a:schemeClr val="bg1"/>
            </a:solidFill>
          </p:spPr>
          <p:txBody>
            <a:bodyPr wrap="square">
              <a:spAutoFit/>
            </a:bodyPr>
            <a:lstStyle/>
            <a:p>
              <a:pPr algn="l">
                <a:lnSpc>
                  <a:spcPct val="150000"/>
                </a:lnSpc>
              </a:pPr>
              <a:r>
                <a:rPr lang="en-US" sz="2000" dirty="0">
                  <a:solidFill>
                    <a:srgbClr val="000000"/>
                  </a:solidFill>
                  <a:latin typeface="Times New Roman" pitchFamily="18" charset="0"/>
                  <a:cs typeface="Times New Roman" pitchFamily="18" charset="0"/>
                </a:rPr>
                <a:t>Production of </a:t>
              </a:r>
              <a:r>
                <a:rPr lang="en-US" sz="2000" dirty="0" err="1">
                  <a:solidFill>
                    <a:srgbClr val="000000"/>
                  </a:solidFill>
                  <a:latin typeface="Times New Roman" pitchFamily="18" charset="0"/>
                  <a:cs typeface="Times New Roman" pitchFamily="18" charset="0"/>
                </a:rPr>
                <a:t>diosgenin</a:t>
              </a:r>
              <a:r>
                <a:rPr lang="en-US" sz="2000" dirty="0">
                  <a:solidFill>
                    <a:srgbClr val="000000"/>
                  </a:solidFill>
                  <a:latin typeface="Times New Roman" pitchFamily="18" charset="0"/>
                  <a:cs typeface="Times New Roman" pitchFamily="18" charset="0"/>
                </a:rPr>
                <a:t> has been carried out from cell suspension cultures of different explants </a:t>
              </a:r>
              <a:r>
                <a:rPr lang="en-US" sz="2000" dirty="0" err="1">
                  <a:solidFill>
                    <a:srgbClr val="000000"/>
                  </a:solidFill>
                  <a:latin typeface="Times New Roman" pitchFamily="18" charset="0"/>
                  <a:cs typeface="Times New Roman" pitchFamily="18" charset="0"/>
                </a:rPr>
                <a:t>diosgenin</a:t>
              </a:r>
              <a:r>
                <a:rPr lang="en-US" sz="2000" dirty="0">
                  <a:solidFill>
                    <a:srgbClr val="000000"/>
                  </a:solidFill>
                  <a:latin typeface="Times New Roman" pitchFamily="18" charset="0"/>
                  <a:cs typeface="Times New Roman" pitchFamily="18" charset="0"/>
                </a:rPr>
                <a:t> is used for the commercial synthesis of </a:t>
              </a:r>
              <a:r>
                <a:rPr lang="en-US" sz="2000" dirty="0" smtClean="0">
                  <a:solidFill>
                    <a:srgbClr val="000000"/>
                  </a:solidFill>
                  <a:latin typeface="Times New Roman" pitchFamily="18" charset="0"/>
                  <a:cs typeface="Times New Roman" pitchFamily="18" charset="0"/>
                </a:rPr>
                <a:t>cortisone, </a:t>
              </a:r>
              <a:r>
                <a:rPr lang="en-US" sz="2000" dirty="0">
                  <a:solidFill>
                    <a:srgbClr val="000000"/>
                  </a:solidFill>
                  <a:latin typeface="Times New Roman" pitchFamily="18" charset="0"/>
                  <a:cs typeface="Times New Roman" pitchFamily="18" charset="0"/>
                </a:rPr>
                <a:t>progesterone, and other </a:t>
              </a:r>
              <a:r>
                <a:rPr lang="en-US" sz="2000" dirty="0" smtClean="0">
                  <a:solidFill>
                    <a:srgbClr val="000000"/>
                  </a:solidFill>
                  <a:latin typeface="Times New Roman" pitchFamily="18" charset="0"/>
                  <a:cs typeface="Times New Roman" pitchFamily="18" charset="0"/>
                </a:rPr>
                <a:t>steroid products.</a:t>
              </a:r>
            </a:p>
            <a:p>
              <a:pPr algn="l">
                <a:lnSpc>
                  <a:spcPct val="150000"/>
                </a:lnSpc>
              </a:pPr>
              <a:r>
                <a:rPr lang="en-US" sz="2000" b="1" dirty="0" smtClean="0">
                  <a:solidFill>
                    <a:srgbClr val="00B050"/>
                  </a:solidFill>
                  <a:latin typeface="Times New Roman" pitchFamily="18" charset="0"/>
                  <a:cs typeface="Times New Roman" pitchFamily="18" charset="0"/>
                </a:rPr>
                <a:t> production </a:t>
              </a:r>
              <a:r>
                <a:rPr lang="en-US" sz="2000" b="1" dirty="0">
                  <a:solidFill>
                    <a:srgbClr val="00B050"/>
                  </a:solidFill>
                  <a:latin typeface="Times New Roman" pitchFamily="18" charset="0"/>
                  <a:cs typeface="Times New Roman" pitchFamily="18" charset="0"/>
                </a:rPr>
                <a:t>of vincristine and </a:t>
              </a:r>
              <a:r>
                <a:rPr lang="en-US" sz="2000" b="1" dirty="0" smtClean="0">
                  <a:solidFill>
                    <a:srgbClr val="00B050"/>
                  </a:solidFill>
                  <a:latin typeface="Times New Roman" pitchFamily="18" charset="0"/>
                  <a:cs typeface="Times New Roman" pitchFamily="18" charset="0"/>
                </a:rPr>
                <a:t>vinblastine</a:t>
              </a:r>
            </a:p>
            <a:p>
              <a:pPr algn="l">
                <a:lnSpc>
                  <a:spcPct val="150000"/>
                </a:lnSpc>
              </a:pPr>
              <a:r>
                <a:rPr lang="en-US" sz="2000" dirty="0">
                  <a:solidFill>
                    <a:srgbClr val="000000"/>
                  </a:solidFill>
                  <a:latin typeface="Times New Roman" pitchFamily="18" charset="0"/>
                  <a:cs typeface="Times New Roman" pitchFamily="18" charset="0"/>
                </a:rPr>
                <a:t> is a chemotherapy medication used to treat a number of types of cancer.</a:t>
              </a:r>
            </a:p>
          </p:txBody>
        </p:sp>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30009" y="5510465"/>
              <a:ext cx="1877194" cy="1659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55465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wipe(down)">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075"/>
                                        </p:tgtEl>
                                        <p:attrNameLst>
                                          <p:attrName>style.visibility</p:attrName>
                                        </p:attrNameLst>
                                      </p:cBhvr>
                                      <p:to>
                                        <p:strVal val="visible"/>
                                      </p:to>
                                    </p:set>
                                    <p:animEffect transition="in" filter="wipe(down)">
                                      <p:cBhvr>
                                        <p:cTn id="17" dur="500"/>
                                        <p:tgtEl>
                                          <p:spTgt spid="307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076"/>
                                        </p:tgtEl>
                                        <p:attrNameLst>
                                          <p:attrName>style.visibility</p:attrName>
                                        </p:attrNameLst>
                                      </p:cBhvr>
                                      <p:to>
                                        <p:strVal val="visible"/>
                                      </p:to>
                                    </p:set>
                                    <p:animEffect transition="in" filter="circle(in)">
                                      <p:cBhvr>
                                        <p:cTn id="22" dur="2000"/>
                                        <p:tgtEl>
                                          <p:spTgt spid="307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077"/>
                                        </p:tgtEl>
                                        <p:attrNameLst>
                                          <p:attrName>style.visibility</p:attrName>
                                        </p:attrNameLst>
                                      </p:cBhvr>
                                      <p:to>
                                        <p:strVal val="visible"/>
                                      </p:to>
                                    </p:set>
                                    <p:animEffect transition="in" filter="circle(in)">
                                      <p:cBhvr>
                                        <p:cTn id="27" dur="2000"/>
                                        <p:tgtEl>
                                          <p:spTgt spid="3077"/>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3146" y="580534"/>
            <a:ext cx="10225136" cy="5078146"/>
          </a:xfrm>
          <a:prstGeom prst="rect">
            <a:avLst/>
          </a:prstGeom>
          <a:solidFill>
            <a:schemeClr val="bg1">
              <a:lumMod val="95000"/>
            </a:schemeClr>
          </a:solidFill>
          <a:ln w="38100">
            <a:solidFill>
              <a:schemeClr val="accent3">
                <a:lumMod val="50000"/>
              </a:schemeClr>
            </a:solidFill>
          </a:ln>
        </p:spPr>
        <p:txBody>
          <a:bodyPr wrap="square" lIns="91272" tIns="45637" rIns="91272" bIns="45637" rtlCol="0">
            <a:spAutoFit/>
          </a:bodyPr>
          <a:lstStyle/>
          <a:p>
            <a:pPr algn="l">
              <a:lnSpc>
                <a:spcPct val="150000"/>
              </a:lnSpc>
            </a:pPr>
            <a:r>
              <a:rPr lang="en-US" sz="2400" b="1" dirty="0" smtClean="0">
                <a:solidFill>
                  <a:prstClr val="black"/>
                </a:solidFill>
                <a:latin typeface="Calibri"/>
              </a:rPr>
              <a:t>5-Protoplast </a:t>
            </a:r>
            <a:r>
              <a:rPr lang="en-US" sz="2400" b="1" dirty="0">
                <a:solidFill>
                  <a:prstClr val="black"/>
                </a:solidFill>
                <a:latin typeface="Calibri"/>
              </a:rPr>
              <a:t>culture </a:t>
            </a:r>
          </a:p>
          <a:p>
            <a:pPr algn="l">
              <a:lnSpc>
                <a:spcPct val="150000"/>
              </a:lnSpc>
            </a:pPr>
            <a:r>
              <a:rPr lang="en-US" sz="2400" dirty="0">
                <a:solidFill>
                  <a:srgbClr val="9BBB59">
                    <a:lumMod val="75000"/>
                  </a:srgbClr>
                </a:solidFill>
                <a:latin typeface="Calibri"/>
              </a:rPr>
              <a:t>Protoplasts can be generated by stripping the cell wall from plant cells protoplasts are widely used fro DNA transformation. Growth of protoplasts into callus and regeneration of shoots requires the proper balance of plant growth regulators in the tissue culture </a:t>
            </a:r>
          </a:p>
          <a:p>
            <a:pPr algn="l">
              <a:lnSpc>
                <a:spcPct val="150000"/>
              </a:lnSpc>
            </a:pPr>
            <a:r>
              <a:rPr lang="en-US" sz="2400" dirty="0">
                <a:solidFill>
                  <a:srgbClr val="9BBB59">
                    <a:lumMod val="75000"/>
                  </a:srgbClr>
                </a:solidFill>
                <a:latin typeface="Calibri"/>
              </a:rPr>
              <a:t>medium that must be customized for each species of plants</a:t>
            </a:r>
            <a:r>
              <a:rPr lang="en-US" sz="2400" dirty="0">
                <a:solidFill>
                  <a:prstClr val="black"/>
                </a:solidFill>
                <a:latin typeface="Calibri"/>
              </a:rPr>
              <a:t>.</a:t>
            </a:r>
          </a:p>
          <a:p>
            <a:pPr algn="l">
              <a:lnSpc>
                <a:spcPct val="150000"/>
              </a:lnSpc>
            </a:pPr>
            <a:endParaRPr lang="en-US" sz="2400" dirty="0">
              <a:solidFill>
                <a:prstClr val="black"/>
              </a:solidFill>
              <a:latin typeface="Calibri"/>
            </a:endParaRPr>
          </a:p>
          <a:p>
            <a:pPr algn="l">
              <a:lnSpc>
                <a:spcPct val="150000"/>
              </a:lnSpc>
            </a:pPr>
            <a:endParaRPr lang="en-US" sz="2400" dirty="0">
              <a:solidFill>
                <a:prstClr val="black"/>
              </a:solidFill>
              <a:latin typeface="Calibri"/>
            </a:endParaRPr>
          </a:p>
          <a:p>
            <a:pPr algn="l">
              <a:lnSpc>
                <a:spcPct val="150000"/>
              </a:lnSpc>
            </a:pPr>
            <a:endParaRPr lang="en-US" sz="2400" dirty="0">
              <a:solidFill>
                <a:prstClr val="black"/>
              </a:solidFill>
              <a:latin typeface="Calibri"/>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171" y="4180929"/>
            <a:ext cx="1769145" cy="1302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Curved Connector 3"/>
          <p:cNvCxnSpPr/>
          <p:nvPr/>
        </p:nvCxnSpPr>
        <p:spPr>
          <a:xfrm flipV="1">
            <a:off x="2913385" y="4540969"/>
            <a:ext cx="1584176" cy="720080"/>
          </a:xfrm>
          <a:prstGeom prst="curvedConnector3">
            <a:avLst/>
          </a:prstGeom>
          <a:ln>
            <a:solidFill>
              <a:schemeClr val="accent3">
                <a:lumMod val="50000"/>
              </a:schemeClr>
            </a:solidFill>
            <a:tailEnd type="arrow"/>
          </a:ln>
        </p:spPr>
        <p:style>
          <a:lnRef idx="3">
            <a:schemeClr val="accent3"/>
          </a:lnRef>
          <a:fillRef idx="0">
            <a:schemeClr val="accent3"/>
          </a:fillRef>
          <a:effectRef idx="2">
            <a:schemeClr val="accent3"/>
          </a:effectRef>
          <a:fontRef idx="minor">
            <a:schemeClr val="tx1"/>
          </a:fontRef>
        </p:style>
      </p:cxnSp>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489"/>
          <a:stretch/>
        </p:blipFill>
        <p:spPr bwMode="auto">
          <a:xfrm>
            <a:off x="4713585" y="4180929"/>
            <a:ext cx="1566694" cy="1361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Curved Connector 5"/>
          <p:cNvCxnSpPr/>
          <p:nvPr/>
        </p:nvCxnSpPr>
        <p:spPr>
          <a:xfrm>
            <a:off x="6513786" y="4612977"/>
            <a:ext cx="1224136" cy="648072"/>
          </a:xfrm>
          <a:prstGeom prst="curvedConnector3">
            <a:avLst/>
          </a:prstGeom>
          <a:ln w="3810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5953" y="4612977"/>
            <a:ext cx="1580265" cy="952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31200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1099" y="580529"/>
            <a:ext cx="10657184" cy="5976664"/>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272" tIns="45637" rIns="91272" bIns="45637" spcCol="0" rtlCol="0" anchor="ctr"/>
          <a:lstStyle/>
          <a:p>
            <a:pPr algn="ctr"/>
            <a:endParaRPr lang="en-US">
              <a:solidFill>
                <a:prstClr val="white"/>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148" y="1012590"/>
            <a:ext cx="4643437" cy="461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6901" y="986395"/>
            <a:ext cx="4867275" cy="467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75824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46082" y="1072224"/>
            <a:ext cx="9751046" cy="3523765"/>
          </a:xfrm>
          <a:prstGeom prst="rect">
            <a:avLst/>
          </a:prstGeom>
          <a:solidFill>
            <a:schemeClr val="accent2">
              <a:lumMod val="20000"/>
              <a:lumOff val="80000"/>
            </a:schemeClr>
          </a:solidFill>
        </p:spPr>
        <p:txBody>
          <a:bodyPr wrap="square" lIns="106394" tIns="53203" rIns="106394" bIns="53203">
            <a:spAutoFit/>
          </a:bodyPr>
          <a:lstStyle/>
          <a:p>
            <a:pPr algn="l"/>
            <a:r>
              <a:rPr lang="en-US" sz="3700" b="1" dirty="0">
                <a:solidFill>
                  <a:srgbClr val="000000"/>
                </a:solidFill>
                <a:latin typeface="Calibri"/>
              </a:rPr>
              <a:t>6</a:t>
            </a:r>
            <a:r>
              <a:rPr lang="en-US" sz="3700" b="1" dirty="0" smtClean="0">
                <a:solidFill>
                  <a:srgbClr val="000000"/>
                </a:solidFill>
                <a:latin typeface="Calibri"/>
              </a:rPr>
              <a:t>- </a:t>
            </a:r>
            <a:r>
              <a:rPr lang="en-US" sz="3700" b="1" dirty="0">
                <a:solidFill>
                  <a:srgbClr val="000000"/>
                </a:solidFill>
                <a:latin typeface="Calibri"/>
              </a:rPr>
              <a:t>Organ Culture</a:t>
            </a:r>
            <a:endParaRPr lang="en-US" sz="3700" dirty="0">
              <a:solidFill>
                <a:srgbClr val="000000"/>
              </a:solidFill>
              <a:latin typeface="Calibri"/>
            </a:endParaRPr>
          </a:p>
          <a:p>
            <a:pPr algn="l"/>
            <a:r>
              <a:rPr lang="en-US" sz="3700" dirty="0">
                <a:solidFill>
                  <a:srgbClr val="000000"/>
                </a:solidFill>
                <a:latin typeface="Calibri"/>
              </a:rPr>
              <a:t>Organ culture is a type of tissue culture that involves isolating an organ for in vitro growth. Here, any organ plant can be used as an explant for the culture process (Shoot, root, leaf, and flower).</a:t>
            </a:r>
          </a:p>
        </p:txBody>
      </p:sp>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682" t="26840" r="21372" b="20349"/>
          <a:stretch/>
        </p:blipFill>
        <p:spPr bwMode="auto">
          <a:xfrm>
            <a:off x="722070" y="4756993"/>
            <a:ext cx="2343285" cy="1442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l="8955" r="8113" b="9977"/>
          <a:stretch/>
        </p:blipFill>
        <p:spPr bwMode="auto">
          <a:xfrm>
            <a:off x="3266274" y="4829001"/>
            <a:ext cx="2356273" cy="1351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3931" y="4794150"/>
            <a:ext cx="2160240" cy="146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4298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7768" y="300258"/>
            <a:ext cx="10039827" cy="1008135"/>
          </a:xfrm>
          <a:solidFill>
            <a:schemeClr val="bg2"/>
          </a:solidFill>
        </p:spPr>
        <p:txBody>
          <a:bodyPr/>
          <a:lstStyle/>
          <a:p>
            <a:r>
              <a:rPr lang="en-US" sz="3800" b="1" dirty="0">
                <a:solidFill>
                  <a:srgbClr val="9BBB59">
                    <a:shade val="75000"/>
                  </a:srgbClr>
                </a:solidFill>
                <a:latin typeface="Georgia"/>
              </a:rPr>
              <a:t>Plant Tissue Culture Applications</a:t>
            </a:r>
            <a:endParaRPr lang="ar-IQ" b="1" dirty="0"/>
          </a:p>
        </p:txBody>
      </p:sp>
      <p:sp>
        <p:nvSpPr>
          <p:cNvPr id="3" name="Rectangle 2"/>
          <p:cNvSpPr/>
          <p:nvPr/>
        </p:nvSpPr>
        <p:spPr>
          <a:xfrm>
            <a:off x="203252" y="1544575"/>
            <a:ext cx="10717366" cy="2323436"/>
          </a:xfrm>
          <a:prstGeom prst="rect">
            <a:avLst/>
          </a:prstGeom>
        </p:spPr>
        <p:txBody>
          <a:bodyPr wrap="square" lIns="106394" tIns="53203" rIns="106394" bIns="53203">
            <a:spAutoFit/>
          </a:bodyPr>
          <a:lstStyle/>
          <a:p>
            <a:pPr algn="l" defTabSz="1063931" rtl="0" fontAlgn="auto">
              <a:spcBef>
                <a:spcPct val="20000"/>
              </a:spcBef>
              <a:spcAft>
                <a:spcPts val="0"/>
              </a:spcAft>
              <a:buClr>
                <a:srgbClr val="4F81BD"/>
              </a:buClr>
              <a:buSzPct val="85000"/>
              <a:defRPr/>
            </a:pPr>
            <a:r>
              <a:rPr lang="en-US" sz="2000" b="1" dirty="0">
                <a:solidFill>
                  <a:schemeClr val="accent3">
                    <a:lumMod val="75000"/>
                  </a:schemeClr>
                </a:solidFill>
                <a:latin typeface="Georgia"/>
                <a:cs typeface="+mn-cs"/>
              </a:rPr>
              <a:t>Plant tissue culture </a:t>
            </a:r>
            <a:r>
              <a:rPr lang="en-US" sz="2000" b="1" dirty="0">
                <a:solidFill>
                  <a:prstClr val="black"/>
                </a:solidFill>
                <a:latin typeface="Georgia"/>
                <a:cs typeface="+mn-cs"/>
              </a:rPr>
              <a:t>is a technique of growing plant cells, tissues, organs, seeds or other plant parts in a sterile environment on a nutrient medium</a:t>
            </a:r>
            <a:r>
              <a:rPr lang="en-US" sz="2000" b="1" dirty="0" smtClean="0">
                <a:solidFill>
                  <a:prstClr val="black"/>
                </a:solidFill>
                <a:latin typeface="Georgia"/>
                <a:cs typeface="+mn-cs"/>
              </a:rPr>
              <a:t>.</a:t>
            </a:r>
          </a:p>
          <a:p>
            <a:pPr algn="l" defTabSz="1063931" rtl="0" fontAlgn="auto">
              <a:spcBef>
                <a:spcPct val="20000"/>
              </a:spcBef>
              <a:spcAft>
                <a:spcPts val="0"/>
              </a:spcAft>
              <a:buClr>
                <a:srgbClr val="4F81BD"/>
              </a:buClr>
              <a:buSzPct val="85000"/>
              <a:defRPr/>
            </a:pPr>
            <a:r>
              <a:rPr lang="en-US" sz="2000" b="1" dirty="0">
                <a:solidFill>
                  <a:prstClr val="black"/>
                </a:solidFill>
                <a:latin typeface="Georgia"/>
                <a:cs typeface="+mn-cs"/>
              </a:rPr>
              <a:t>The technique depends mainly on the concept of </a:t>
            </a:r>
            <a:r>
              <a:rPr lang="en-US" sz="2000" b="1" dirty="0" err="1">
                <a:solidFill>
                  <a:schemeClr val="accent3">
                    <a:lumMod val="75000"/>
                  </a:schemeClr>
                </a:solidFill>
                <a:latin typeface="Georgia"/>
                <a:cs typeface="+mn-cs"/>
              </a:rPr>
              <a:t>totipotentiality</a:t>
            </a:r>
            <a:r>
              <a:rPr lang="en-US" sz="2000" b="1" dirty="0">
                <a:solidFill>
                  <a:schemeClr val="accent3">
                    <a:lumMod val="75000"/>
                  </a:schemeClr>
                </a:solidFill>
                <a:latin typeface="Georgia"/>
                <a:cs typeface="+mn-cs"/>
              </a:rPr>
              <a:t> </a:t>
            </a:r>
            <a:r>
              <a:rPr lang="en-US" sz="2000" b="1" dirty="0">
                <a:solidFill>
                  <a:prstClr val="black"/>
                </a:solidFill>
                <a:latin typeface="Georgia"/>
                <a:cs typeface="+mn-cs"/>
              </a:rPr>
              <a:t>of plant cells </a:t>
            </a:r>
            <a:r>
              <a:rPr lang="en-US" sz="2000" b="1" dirty="0" smtClean="0">
                <a:solidFill>
                  <a:prstClr val="black"/>
                </a:solidFill>
                <a:latin typeface="Georgia"/>
                <a:cs typeface="+mn-cs"/>
              </a:rPr>
              <a:t> </a:t>
            </a:r>
            <a:r>
              <a:rPr lang="en-US" sz="2000" b="1" dirty="0">
                <a:solidFill>
                  <a:prstClr val="black"/>
                </a:solidFill>
                <a:latin typeface="Georgia"/>
                <a:cs typeface="+mn-cs"/>
              </a:rPr>
              <a:t>which refers to the ability of a single cell to express the full genome by cell division. Along with the totipotent potential of plant cell, the capacity of cells to alter their metabolism, growth and development is also equally important and crucial to regenerate the entire plant </a:t>
            </a:r>
          </a:p>
        </p:txBody>
      </p:sp>
      <p:pic>
        <p:nvPicPr>
          <p:cNvPr id="1027" name="Picture 3" descr="نتيجة بحث الصور عن ‪plant tissue cultur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8081" y="5477073"/>
            <a:ext cx="1490587" cy="13358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625" y="4237382"/>
            <a:ext cx="10613773" cy="1030775"/>
          </a:xfrm>
          <a:prstGeom prst="rect">
            <a:avLst/>
          </a:prstGeom>
          <a:solidFill>
            <a:schemeClr val="bg2"/>
          </a:solidFill>
        </p:spPr>
        <p:txBody>
          <a:bodyPr wrap="square" lIns="106394" tIns="53203" rIns="106394" bIns="53203" rtlCol="1">
            <a:spAutoFit/>
          </a:bodyPr>
          <a:lstStyle/>
          <a:p>
            <a:pPr algn="l" defTabSz="1063931" rtl="0" fontAlgn="auto">
              <a:spcBef>
                <a:spcPts val="0"/>
              </a:spcBef>
              <a:spcAft>
                <a:spcPts val="0"/>
              </a:spcAft>
              <a:defRPr/>
            </a:pPr>
            <a:r>
              <a:rPr lang="en-US" sz="2000" b="1" dirty="0">
                <a:solidFill>
                  <a:prstClr val="black"/>
                </a:solidFill>
                <a:latin typeface="Georgia"/>
              </a:rPr>
              <a:t>Adult plant cells are </a:t>
            </a:r>
            <a:r>
              <a:rPr lang="en-US" sz="2000" b="1" dirty="0">
                <a:solidFill>
                  <a:srgbClr val="92D050"/>
                </a:solidFill>
                <a:latin typeface="Georgia"/>
              </a:rPr>
              <a:t>totipotent</a:t>
            </a:r>
            <a:r>
              <a:rPr lang="en-US" sz="2000" b="1" dirty="0">
                <a:solidFill>
                  <a:prstClr val="black"/>
                </a:solidFill>
                <a:latin typeface="Georgia"/>
              </a:rPr>
              <a:t>, meaning they have the ability to give rise to a fully differentiated plant.  Because of this, it is possible to collect cells from a mature plant and use those cells to produce clones of that plant.</a:t>
            </a:r>
          </a:p>
        </p:txBody>
      </p:sp>
    </p:spTree>
    <p:extLst>
      <p:ext uri="{BB962C8B-B14F-4D97-AF65-F5344CB8AC3E}">
        <p14:creationId xmlns:p14="http://schemas.microsoft.com/office/powerpoint/2010/main" val="17915581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7081" y="220489"/>
            <a:ext cx="10873208" cy="1687963"/>
          </a:xfrm>
          <a:prstGeom prst="rect">
            <a:avLst/>
          </a:prstGeom>
          <a:solidFill>
            <a:schemeClr val="bg2"/>
          </a:solidFill>
        </p:spPr>
        <p:txBody>
          <a:bodyPr wrap="square">
            <a:spAutoFit/>
          </a:bodyPr>
          <a:lstStyle/>
          <a:p>
            <a:pPr algn="l">
              <a:lnSpc>
                <a:spcPct val="150000"/>
              </a:lnSpc>
            </a:pPr>
            <a:r>
              <a:rPr lang="en-US" sz="2400" dirty="0" smtClean="0">
                <a:latin typeface="Times New Roman" pitchFamily="18" charset="0"/>
                <a:cs typeface="Times New Roman" pitchFamily="18" charset="0"/>
              </a:rPr>
              <a:t>1- </a:t>
            </a:r>
            <a:r>
              <a:rPr lang="en-US" sz="2400" dirty="0">
                <a:latin typeface="Times New Roman" pitchFamily="18" charset="0"/>
                <a:cs typeface="Times New Roman" pitchFamily="18" charset="0"/>
              </a:rPr>
              <a:t>C</a:t>
            </a:r>
            <a:r>
              <a:rPr lang="en-US" sz="2400" dirty="0" smtClean="0">
                <a:latin typeface="Times New Roman" pitchFamily="18" charset="0"/>
                <a:cs typeface="Times New Roman" pitchFamily="18" charset="0"/>
              </a:rPr>
              <a:t>ultivation </a:t>
            </a:r>
            <a:r>
              <a:rPr lang="en-US" sz="2400" dirty="0">
                <a:latin typeface="Times New Roman" pitchFamily="18" charset="0"/>
                <a:cs typeface="Times New Roman" pitchFamily="18" charset="0"/>
              </a:rPr>
              <a:t>many plants do not germinate, flower and produce seed under certain climatic conditions or have long periods of growth and multiplication</a:t>
            </a:r>
            <a:r>
              <a:rPr lang="en-US" sz="2400" dirty="0" smtClean="0">
                <a:latin typeface="Times New Roman" pitchFamily="18" charset="0"/>
                <a:cs typeface="Times New Roman" pitchFamily="18" charset="0"/>
              </a:rPr>
              <a:t>. Tissue culture insures a good </a:t>
            </a:r>
            <a:r>
              <a:rPr lang="en-US" sz="2400" dirty="0">
                <a:latin typeface="Times New Roman" pitchFamily="18" charset="0"/>
                <a:cs typeface="Times New Roman" pitchFamily="18" charset="0"/>
              </a:rPr>
              <a:t>regular supply of </a:t>
            </a:r>
            <a:r>
              <a:rPr lang="en-US" sz="2400" dirty="0" smtClean="0">
                <a:latin typeface="Times New Roman" pitchFamily="18" charset="0"/>
                <a:cs typeface="Times New Roman" pitchFamily="18" charset="0"/>
              </a:rPr>
              <a:t>medicinal </a:t>
            </a:r>
            <a:r>
              <a:rPr lang="en-US" sz="2400" dirty="0">
                <a:latin typeface="Times New Roman" pitchFamily="18" charset="0"/>
                <a:cs typeface="Times New Roman" pitchFamily="18" charset="0"/>
              </a:rPr>
              <a:t>plants, using minimum space and </a:t>
            </a:r>
            <a:r>
              <a:rPr lang="en-US" sz="2400" dirty="0" smtClean="0">
                <a:latin typeface="Times New Roman" pitchFamily="18" charset="0"/>
                <a:cs typeface="Times New Roman" pitchFamily="18" charset="0"/>
              </a:rPr>
              <a:t>time.</a:t>
            </a:r>
            <a:endParaRPr lang="en-US" sz="2400" dirty="0">
              <a:latin typeface="Times New Roman" pitchFamily="18" charset="0"/>
              <a:cs typeface="Times New Roman" pitchFamily="18" charset="0"/>
            </a:endParaRPr>
          </a:p>
        </p:txBody>
      </p:sp>
      <p:sp>
        <p:nvSpPr>
          <p:cNvPr id="4" name="Rectangle 3"/>
          <p:cNvSpPr/>
          <p:nvPr/>
        </p:nvSpPr>
        <p:spPr>
          <a:xfrm>
            <a:off x="178098" y="2668761"/>
            <a:ext cx="10657184" cy="4247317"/>
          </a:xfrm>
          <a:prstGeom prst="rect">
            <a:avLst/>
          </a:prstGeom>
          <a:solidFill>
            <a:schemeClr val="accent3">
              <a:lumMod val="20000"/>
              <a:lumOff val="80000"/>
            </a:schemeClr>
          </a:solidFill>
        </p:spPr>
        <p:txBody>
          <a:bodyPr wrap="square">
            <a:spAutoFit/>
          </a:bodyPr>
          <a:lstStyle/>
          <a:p>
            <a:pPr algn="l">
              <a:lnSpc>
                <a:spcPct val="150000"/>
              </a:lnSpc>
            </a:pPr>
            <a:r>
              <a:rPr lang="en-US" sz="2000" b="1" dirty="0" smtClean="0">
                <a:solidFill>
                  <a:prstClr val="black"/>
                </a:solidFill>
                <a:latin typeface="Times New Roman" pitchFamily="18" charset="0"/>
                <a:cs typeface="Times New Roman" pitchFamily="18" charset="0"/>
              </a:rPr>
              <a:t>2- Produce secondary metabolites: </a:t>
            </a:r>
            <a:r>
              <a:rPr lang="en-US" sz="2000" b="1" dirty="0" smtClean="0">
                <a:solidFill>
                  <a:srgbClr val="7030A0"/>
                </a:solidFill>
                <a:latin typeface="Times New Roman" pitchFamily="18" charset="0"/>
                <a:cs typeface="Times New Roman" pitchFamily="18" charset="0"/>
              </a:rPr>
              <a:t>Medicinal </a:t>
            </a:r>
            <a:r>
              <a:rPr lang="en-US" sz="2000" b="1" dirty="0">
                <a:solidFill>
                  <a:srgbClr val="7030A0"/>
                </a:solidFill>
                <a:latin typeface="Times New Roman" pitchFamily="18" charset="0"/>
                <a:cs typeface="Times New Roman" pitchFamily="18" charset="0"/>
              </a:rPr>
              <a:t>aromatic plants</a:t>
            </a:r>
            <a:r>
              <a:rPr lang="en-US" sz="2000" dirty="0">
                <a:solidFill>
                  <a:prstClr val="black"/>
                </a:solidFill>
                <a:latin typeface="Times New Roman" pitchFamily="18" charset="0"/>
                <a:cs typeface="Times New Roman" pitchFamily="18" charset="0"/>
              </a:rPr>
              <a:t>, which are source of secondary metabolites, have been used for treatment and other purposes since ancient times. In recent years, people have preferred medicinal and aromatic herbs to be </a:t>
            </a:r>
            <a:r>
              <a:rPr lang="en-US" sz="2000" dirty="0" smtClean="0">
                <a:solidFill>
                  <a:prstClr val="black"/>
                </a:solidFill>
                <a:latin typeface="Times New Roman" pitchFamily="18" charset="0"/>
                <a:cs typeface="Times New Roman" pitchFamily="18" charset="0"/>
              </a:rPr>
              <a:t>healthy. </a:t>
            </a:r>
            <a:r>
              <a:rPr lang="en-US" sz="2000" dirty="0">
                <a:solidFill>
                  <a:prstClr val="black"/>
                </a:solidFill>
                <a:latin typeface="Times New Roman" pitchFamily="18" charset="0"/>
                <a:cs typeface="Times New Roman" pitchFamily="18" charset="0"/>
              </a:rPr>
              <a:t>Increasing population and increasing demand for herbal products, unconscious collection and illegal trade cause the extinction of medicinal plants in natural habitats. Therefore, it is important to cultivate medicinal and aromatic plants to protect biodiversity and endangered species. As a result, plant tissue culture methods are an alternative way for propagation of medically and economically important plants, the production of bioactive components for the pharmaceutical industry, and the production of medically important secondary metabolites</a:t>
            </a:r>
          </a:p>
        </p:txBody>
      </p:sp>
    </p:spTree>
    <p:extLst>
      <p:ext uri="{BB962C8B-B14F-4D97-AF65-F5344CB8AC3E}">
        <p14:creationId xmlns:p14="http://schemas.microsoft.com/office/powerpoint/2010/main" val="31031052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1097" y="1588641"/>
            <a:ext cx="10682361" cy="5400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23886" y="2380729"/>
            <a:ext cx="10369152" cy="5078313"/>
          </a:xfrm>
          <a:prstGeom prst="rect">
            <a:avLst/>
          </a:prstGeom>
        </p:spPr>
        <p:txBody>
          <a:bodyPr wrap="square">
            <a:spAutoFit/>
          </a:bodyPr>
          <a:lstStyle/>
          <a:p>
            <a:pPr algn="l">
              <a:lnSpc>
                <a:spcPct val="150000"/>
              </a:lnSpc>
            </a:pPr>
            <a:r>
              <a:rPr lang="en-US" sz="2400" b="1" dirty="0" smtClean="0">
                <a:solidFill>
                  <a:srgbClr val="FF0000"/>
                </a:solidFill>
                <a:latin typeface="Times New Roman" pitchFamily="18" charset="0"/>
                <a:cs typeface="Times New Roman" pitchFamily="18" charset="0"/>
              </a:rPr>
              <a:t>4. Plants are a promising expression system for the production </a:t>
            </a:r>
          </a:p>
          <a:p>
            <a:pPr algn="l">
              <a:lnSpc>
                <a:spcPct val="150000"/>
              </a:lnSpc>
            </a:pPr>
            <a:r>
              <a:rPr lang="en-US" sz="2400" b="1" dirty="0" smtClean="0">
                <a:solidFill>
                  <a:srgbClr val="FF0000"/>
                </a:solidFill>
                <a:latin typeface="Times New Roman" pitchFamily="18" charset="0"/>
                <a:cs typeface="Times New Roman" pitchFamily="18" charset="0"/>
              </a:rPr>
              <a:t>of recombinant proteins:- </a:t>
            </a:r>
            <a:r>
              <a:rPr lang="en-US" sz="2400" dirty="0" smtClean="0">
                <a:solidFill>
                  <a:prstClr val="black"/>
                </a:solidFill>
                <a:latin typeface="Times New Roman" pitchFamily="18" charset="0"/>
                <a:cs typeface="Times New Roman" pitchFamily="18" charset="0"/>
              </a:rPr>
              <a:t>particularly important classes of pharmaceuticals: vaccine antigens, therapeutic proteins, and antibiotics and enzymes.</a:t>
            </a:r>
          </a:p>
          <a:p>
            <a:pPr algn="l">
              <a:lnSpc>
                <a:spcPct val="150000"/>
              </a:lnSpc>
            </a:pPr>
            <a:endParaRPr lang="en-US" sz="2400" dirty="0" smtClean="0">
              <a:solidFill>
                <a:prstClr val="black"/>
              </a:solidFill>
              <a:latin typeface="Times New Roman" pitchFamily="18" charset="0"/>
              <a:cs typeface="Times New Roman" pitchFamily="18" charset="0"/>
            </a:endParaRPr>
          </a:p>
          <a:p>
            <a:pPr algn="l">
              <a:lnSpc>
                <a:spcPct val="150000"/>
              </a:lnSpc>
            </a:pPr>
            <a:endParaRPr lang="en-US" sz="2400" dirty="0">
              <a:solidFill>
                <a:prstClr val="black"/>
              </a:solidFill>
              <a:latin typeface="Times New Roman" pitchFamily="18" charset="0"/>
              <a:cs typeface="Times New Roman" pitchFamily="18" charset="0"/>
            </a:endParaRPr>
          </a:p>
          <a:p>
            <a:pPr algn="l">
              <a:lnSpc>
                <a:spcPct val="150000"/>
              </a:lnSpc>
            </a:pPr>
            <a:endParaRPr lang="en-US" sz="2400" dirty="0">
              <a:solidFill>
                <a:prstClr val="black"/>
              </a:solidFill>
              <a:latin typeface="Times New Roman" pitchFamily="18" charset="0"/>
              <a:cs typeface="Times New Roman" pitchFamily="18" charset="0"/>
            </a:endParaRPr>
          </a:p>
          <a:p>
            <a:pPr algn="l">
              <a:lnSpc>
                <a:spcPct val="150000"/>
              </a:lnSpc>
            </a:pPr>
            <a:r>
              <a:rPr lang="en-US" sz="2400" b="1" dirty="0">
                <a:solidFill>
                  <a:srgbClr val="FFC000"/>
                </a:solidFill>
                <a:latin typeface="Times New Roman" pitchFamily="18" charset="0"/>
                <a:cs typeface="Times New Roman" pitchFamily="18" charset="0"/>
              </a:rPr>
              <a:t>Plant transformation </a:t>
            </a:r>
            <a:r>
              <a:rPr lang="en-US" sz="2400" dirty="0">
                <a:latin typeface="Times New Roman" pitchFamily="18" charset="0"/>
                <a:cs typeface="Times New Roman" pitchFamily="18" charset="0"/>
              </a:rPr>
              <a:t>is a way to insert DNA from another organism- normally another plant, into the genome of a plant of interest. </a:t>
            </a:r>
          </a:p>
          <a:p>
            <a:pPr algn="l">
              <a:lnSpc>
                <a:spcPct val="150000"/>
              </a:lnSpc>
            </a:pPr>
            <a:endParaRPr lang="en-US" sz="2400" dirty="0">
              <a:latin typeface="Times New Roman" pitchFamily="18" charset="0"/>
              <a:cs typeface="Times New Roman" pitchFamily="18" charset="0"/>
            </a:endParaRPr>
          </a:p>
        </p:txBody>
      </p:sp>
      <p:sp>
        <p:nvSpPr>
          <p:cNvPr id="4" name="Rectangle 3"/>
          <p:cNvSpPr/>
          <p:nvPr/>
        </p:nvSpPr>
        <p:spPr>
          <a:xfrm>
            <a:off x="572986" y="1671960"/>
            <a:ext cx="3491661" cy="579967"/>
          </a:xfrm>
          <a:prstGeom prst="rect">
            <a:avLst/>
          </a:prstGeom>
        </p:spPr>
        <p:txBody>
          <a:bodyPr wrap="none">
            <a:spAutoFit/>
          </a:bodyPr>
          <a:lstStyle/>
          <a:p>
            <a:pPr lvl="0" algn="l">
              <a:lnSpc>
                <a:spcPct val="150000"/>
              </a:lnSpc>
            </a:pPr>
            <a:r>
              <a:rPr lang="en-US" sz="2400" b="1" dirty="0" smtClean="0">
                <a:solidFill>
                  <a:srgbClr val="FF0000"/>
                </a:solidFill>
                <a:latin typeface="Times New Roman" pitchFamily="18" charset="0"/>
                <a:cs typeface="Times New Roman" pitchFamily="18" charset="0"/>
              </a:rPr>
              <a:t>3. </a:t>
            </a:r>
            <a:r>
              <a:rPr lang="en-US" sz="2400" b="1" dirty="0">
                <a:solidFill>
                  <a:srgbClr val="FF0000"/>
                </a:solidFill>
                <a:latin typeface="Times New Roman" pitchFamily="18" charset="0"/>
                <a:cs typeface="Times New Roman" pitchFamily="18" charset="0"/>
              </a:rPr>
              <a:t>Genetic Manipulations</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39479" y="1732657"/>
            <a:ext cx="1306784" cy="1174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886" y="76473"/>
            <a:ext cx="10667353"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3665" y="4036913"/>
            <a:ext cx="2448272" cy="1294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423886" y="3987190"/>
            <a:ext cx="3115151" cy="1358900"/>
            <a:chOff x="1041177" y="4036913"/>
            <a:chExt cx="3115151" cy="1358900"/>
          </a:xfrm>
        </p:grpSpPr>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177" y="4036913"/>
              <a:ext cx="1543050" cy="135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97361" y="4057040"/>
              <a:ext cx="1458967" cy="1324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717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05473" y="4036913"/>
            <a:ext cx="1479972" cy="1272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53945" y="4036913"/>
            <a:ext cx="2865679" cy="1262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95794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7081" y="333722"/>
            <a:ext cx="10513168" cy="3785652"/>
          </a:xfrm>
          <a:prstGeom prst="rect">
            <a:avLst/>
          </a:prstGeom>
        </p:spPr>
        <p:txBody>
          <a:bodyPr wrap="square">
            <a:spAutoFit/>
          </a:bodyPr>
          <a:lstStyle/>
          <a:p>
            <a:pPr lvl="0" algn="l">
              <a:lnSpc>
                <a:spcPct val="150000"/>
              </a:lnSpc>
            </a:pPr>
            <a:r>
              <a:rPr lang="en-US" sz="2000" dirty="0" smtClean="0">
                <a:solidFill>
                  <a:prstClr val="black"/>
                </a:solidFill>
                <a:latin typeface="Times New Roman" pitchFamily="18" charset="0"/>
                <a:cs typeface="Times New Roman" pitchFamily="18" charset="0"/>
              </a:rPr>
              <a:t>There </a:t>
            </a:r>
            <a:r>
              <a:rPr lang="en-US" sz="2000" dirty="0">
                <a:solidFill>
                  <a:prstClr val="black"/>
                </a:solidFill>
                <a:latin typeface="Times New Roman" pitchFamily="18" charset="0"/>
                <a:cs typeface="Times New Roman" pitchFamily="18" charset="0"/>
              </a:rPr>
              <a:t>are 2 main methods for gene delivery in plants; </a:t>
            </a:r>
            <a:r>
              <a:rPr lang="en-US" sz="2000" dirty="0">
                <a:solidFill>
                  <a:srgbClr val="FF0000"/>
                </a:solidFill>
                <a:latin typeface="Times New Roman" pitchFamily="18" charset="0"/>
                <a:cs typeface="Times New Roman" pitchFamily="18" charset="0"/>
              </a:rPr>
              <a:t>Agrobacterium</a:t>
            </a:r>
            <a:r>
              <a:rPr lang="en-US" sz="2000" dirty="0">
                <a:solidFill>
                  <a:prstClr val="black"/>
                </a:solidFill>
                <a:latin typeface="Times New Roman" pitchFamily="18" charset="0"/>
                <a:cs typeface="Times New Roman" pitchFamily="18" charset="0"/>
              </a:rPr>
              <a:t> and the particle </a:t>
            </a:r>
            <a:r>
              <a:rPr lang="en-US" sz="2000" dirty="0">
                <a:solidFill>
                  <a:srgbClr val="FF0000"/>
                </a:solidFill>
                <a:latin typeface="Times New Roman" pitchFamily="18" charset="0"/>
                <a:cs typeface="Times New Roman" pitchFamily="18" charset="0"/>
              </a:rPr>
              <a:t>gun</a:t>
            </a:r>
            <a:r>
              <a:rPr lang="en-US" sz="2000" dirty="0" smtClean="0">
                <a:solidFill>
                  <a:prstClr val="black"/>
                </a:solidFill>
                <a:latin typeface="Times New Roman" pitchFamily="18" charset="0"/>
                <a:cs typeface="Times New Roman" pitchFamily="18" charset="0"/>
              </a:rPr>
              <a:t>.</a:t>
            </a:r>
          </a:p>
          <a:p>
            <a:pPr lvl="0" algn="l">
              <a:lnSpc>
                <a:spcPct val="150000"/>
              </a:lnSpc>
            </a:pPr>
            <a:endParaRPr lang="en-US" sz="2000" dirty="0">
              <a:solidFill>
                <a:prstClr val="black"/>
              </a:solidFill>
              <a:latin typeface="Times New Roman" pitchFamily="18" charset="0"/>
              <a:cs typeface="Times New Roman" pitchFamily="18" charset="0"/>
            </a:endParaRPr>
          </a:p>
          <a:p>
            <a:pPr lvl="0" algn="l">
              <a:lnSpc>
                <a:spcPct val="150000"/>
              </a:lnSpc>
            </a:pPr>
            <a:r>
              <a:rPr lang="en-US" sz="2000" dirty="0" smtClean="0">
                <a:solidFill>
                  <a:prstClr val="black"/>
                </a:solidFill>
                <a:latin typeface="Times New Roman" pitchFamily="18" charset="0"/>
                <a:cs typeface="Times New Roman" pitchFamily="18" charset="0"/>
              </a:rPr>
              <a:t> Agrobacterium </a:t>
            </a:r>
            <a:r>
              <a:rPr lang="en-US" sz="2000" dirty="0">
                <a:solidFill>
                  <a:prstClr val="black"/>
                </a:solidFill>
                <a:latin typeface="Times New Roman" pitchFamily="18" charset="0"/>
                <a:cs typeface="Times New Roman" pitchFamily="18" charset="0"/>
              </a:rPr>
              <a:t>is a naturally occurring soil bacteria, which has the unique ability to transfer part of its own DNA into plant cells. In the wild, transfer of some of the bacterial DNA causes rapid plant cell division, and the development of a plant </a:t>
            </a:r>
            <a:r>
              <a:rPr lang="en-US" sz="2000" dirty="0" err="1" smtClean="0">
                <a:solidFill>
                  <a:prstClr val="black"/>
                </a:solidFill>
                <a:latin typeface="Times New Roman" pitchFamily="18" charset="0"/>
                <a:cs typeface="Times New Roman" pitchFamily="18" charset="0"/>
              </a:rPr>
              <a:t>tumour</a:t>
            </a:r>
            <a:r>
              <a:rPr lang="en-US" sz="2000" dirty="0" smtClean="0">
                <a:solidFill>
                  <a:prstClr val="black"/>
                </a:solidFill>
                <a:latin typeface="Times New Roman" pitchFamily="18" charset="0"/>
                <a:cs typeface="Times New Roman" pitchFamily="18" charset="0"/>
              </a:rPr>
              <a:t>. In </a:t>
            </a:r>
            <a:r>
              <a:rPr lang="en-US" sz="2000" dirty="0">
                <a:solidFill>
                  <a:prstClr val="black"/>
                </a:solidFill>
                <a:latin typeface="Times New Roman" pitchFamily="18" charset="0"/>
                <a:cs typeface="Times New Roman" pitchFamily="18" charset="0"/>
              </a:rPr>
              <a:t>the lab we harness the DNA transfer ability of Agrobacterium, but remove the ‘</a:t>
            </a:r>
            <a:r>
              <a:rPr lang="en-US" sz="2000" dirty="0" err="1">
                <a:solidFill>
                  <a:prstClr val="black"/>
                </a:solidFill>
                <a:latin typeface="Times New Roman" pitchFamily="18" charset="0"/>
                <a:cs typeface="Times New Roman" pitchFamily="18" charset="0"/>
              </a:rPr>
              <a:t>tumour</a:t>
            </a:r>
            <a:r>
              <a:rPr lang="en-US" sz="2000" dirty="0">
                <a:solidFill>
                  <a:prstClr val="black"/>
                </a:solidFill>
                <a:latin typeface="Times New Roman" pitchFamily="18" charset="0"/>
                <a:cs typeface="Times New Roman" pitchFamily="18" charset="0"/>
              </a:rPr>
              <a:t> forming’ genes- instead replacing these with our genes of </a:t>
            </a:r>
            <a:r>
              <a:rPr lang="en-US" sz="2000" dirty="0" smtClean="0">
                <a:solidFill>
                  <a:prstClr val="black"/>
                </a:solidFill>
                <a:latin typeface="Times New Roman" pitchFamily="18" charset="0"/>
                <a:cs typeface="Times New Roman" pitchFamily="18" charset="0"/>
              </a:rPr>
              <a:t>interest. We </a:t>
            </a:r>
            <a:r>
              <a:rPr lang="en-US" sz="2000" dirty="0">
                <a:solidFill>
                  <a:prstClr val="black"/>
                </a:solidFill>
                <a:latin typeface="Times New Roman" pitchFamily="18" charset="0"/>
                <a:cs typeface="Times New Roman" pitchFamily="18" charset="0"/>
              </a:rPr>
              <a:t>inoculate Agrobacterium containing our genes of interest, onto wounded plant tissue explants. The Agrobacterium then transfers the gene of interest into the DNA of the plant tissue</a:t>
            </a:r>
            <a:r>
              <a:rPr lang="en-US" dirty="0">
                <a:solidFill>
                  <a:prstClr val="black"/>
                </a:solidFill>
              </a:rPr>
              <a:t>.</a:t>
            </a:r>
            <a:endParaRPr lang="en-US"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77" y="4036913"/>
            <a:ext cx="2908418" cy="4387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5433" y="4252937"/>
            <a:ext cx="3335486" cy="2389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9809" y="4180929"/>
            <a:ext cx="4237038" cy="354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68374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7121" y="11286"/>
            <a:ext cx="4150790" cy="3593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5673" y="11286"/>
            <a:ext cx="5275046" cy="3677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7401" y="3892897"/>
            <a:ext cx="4564286" cy="3239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587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123"/>
                                        </p:tgtEl>
                                        <p:attrNameLst>
                                          <p:attrName>style.visibility</p:attrName>
                                        </p:attrNameLst>
                                      </p:cBhvr>
                                      <p:to>
                                        <p:strVal val="visible"/>
                                      </p:to>
                                    </p:set>
                                    <p:animEffect transition="in" filter="barn(inVertical)">
                                      <p:cBhvr>
                                        <p:cTn id="14" dur="500"/>
                                        <p:tgtEl>
                                          <p:spTgt spid="512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124"/>
                                        </p:tgtEl>
                                        <p:attrNameLst>
                                          <p:attrName>style.visibility</p:attrName>
                                        </p:attrNameLst>
                                      </p:cBhvr>
                                      <p:to>
                                        <p:strVal val="visible"/>
                                      </p:to>
                                    </p:set>
                                    <p:anim calcmode="lin" valueType="num">
                                      <p:cBhvr additive="base">
                                        <p:cTn id="19" dur="500" fill="hold"/>
                                        <p:tgtEl>
                                          <p:spTgt spid="5124"/>
                                        </p:tgtEl>
                                        <p:attrNameLst>
                                          <p:attrName>ppt_x</p:attrName>
                                        </p:attrNameLst>
                                      </p:cBhvr>
                                      <p:tavLst>
                                        <p:tav tm="0">
                                          <p:val>
                                            <p:strVal val="#ppt_x"/>
                                          </p:val>
                                        </p:tav>
                                        <p:tav tm="100000">
                                          <p:val>
                                            <p:strVal val="#ppt_x"/>
                                          </p:val>
                                        </p:tav>
                                      </p:tavLst>
                                    </p:anim>
                                    <p:anim calcmode="lin" valueType="num">
                                      <p:cBhvr additive="base">
                                        <p:cTn id="20"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097" y="220489"/>
            <a:ext cx="4176464" cy="29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3665" y="22299"/>
            <a:ext cx="4395496" cy="31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0517" y="3604865"/>
            <a:ext cx="4255120" cy="304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3665" y="3440507"/>
            <a:ext cx="4395495" cy="3205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9978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fade">
                                      <p:cBhvr>
                                        <p:cTn id="7" dur="1000"/>
                                        <p:tgtEl>
                                          <p:spTgt spid="7172"/>
                                        </p:tgtEl>
                                      </p:cBhvr>
                                    </p:animEffect>
                                    <p:anim calcmode="lin" valueType="num">
                                      <p:cBhvr>
                                        <p:cTn id="8" dur="1000" fill="hold"/>
                                        <p:tgtEl>
                                          <p:spTgt spid="7172"/>
                                        </p:tgtEl>
                                        <p:attrNameLst>
                                          <p:attrName>ppt_x</p:attrName>
                                        </p:attrNameLst>
                                      </p:cBhvr>
                                      <p:tavLst>
                                        <p:tav tm="0">
                                          <p:val>
                                            <p:strVal val="#ppt_x"/>
                                          </p:val>
                                        </p:tav>
                                        <p:tav tm="100000">
                                          <p:val>
                                            <p:strVal val="#ppt_x"/>
                                          </p:val>
                                        </p:tav>
                                      </p:tavLst>
                                    </p:anim>
                                    <p:anim calcmode="lin" valueType="num">
                                      <p:cBhvr>
                                        <p:cTn id="9" dur="1000" fill="hold"/>
                                        <p:tgtEl>
                                          <p:spTgt spid="717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173"/>
                                        </p:tgtEl>
                                        <p:attrNameLst>
                                          <p:attrName>style.visibility</p:attrName>
                                        </p:attrNameLst>
                                      </p:cBhvr>
                                      <p:to>
                                        <p:strVal val="visible"/>
                                      </p:to>
                                    </p:set>
                                    <p:animEffect transition="in" filter="wipe(down)">
                                      <p:cBhvr>
                                        <p:cTn id="14" dur="500"/>
                                        <p:tgtEl>
                                          <p:spTgt spid="717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174"/>
                                        </p:tgtEl>
                                        <p:attrNameLst>
                                          <p:attrName>style.visibility</p:attrName>
                                        </p:attrNameLst>
                                      </p:cBhvr>
                                      <p:to>
                                        <p:strVal val="visible"/>
                                      </p:to>
                                    </p:set>
                                    <p:animEffect transition="in" filter="fade">
                                      <p:cBhvr>
                                        <p:cTn id="19" dur="1000"/>
                                        <p:tgtEl>
                                          <p:spTgt spid="7174"/>
                                        </p:tgtEl>
                                      </p:cBhvr>
                                    </p:animEffect>
                                    <p:anim calcmode="lin" valueType="num">
                                      <p:cBhvr>
                                        <p:cTn id="20" dur="1000" fill="hold"/>
                                        <p:tgtEl>
                                          <p:spTgt spid="7174"/>
                                        </p:tgtEl>
                                        <p:attrNameLst>
                                          <p:attrName>ppt_x</p:attrName>
                                        </p:attrNameLst>
                                      </p:cBhvr>
                                      <p:tavLst>
                                        <p:tav tm="0">
                                          <p:val>
                                            <p:strVal val="#ppt_x"/>
                                          </p:val>
                                        </p:tav>
                                        <p:tav tm="100000">
                                          <p:val>
                                            <p:strVal val="#ppt_x"/>
                                          </p:val>
                                        </p:tav>
                                      </p:tavLst>
                                    </p:anim>
                                    <p:anim calcmode="lin" valueType="num">
                                      <p:cBhvr>
                                        <p:cTn id="21" dur="1000" fill="hold"/>
                                        <p:tgtEl>
                                          <p:spTgt spid="717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175"/>
                                        </p:tgtEl>
                                        <p:attrNameLst>
                                          <p:attrName>style.visibility</p:attrName>
                                        </p:attrNameLst>
                                      </p:cBhvr>
                                      <p:to>
                                        <p:strVal val="visible"/>
                                      </p:to>
                                    </p:set>
                                    <p:animEffect transition="in" filter="fade">
                                      <p:cBhvr>
                                        <p:cTn id="26" dur="1000"/>
                                        <p:tgtEl>
                                          <p:spTgt spid="7175"/>
                                        </p:tgtEl>
                                      </p:cBhvr>
                                    </p:animEffect>
                                    <p:anim calcmode="lin" valueType="num">
                                      <p:cBhvr>
                                        <p:cTn id="27" dur="1000" fill="hold"/>
                                        <p:tgtEl>
                                          <p:spTgt spid="7175"/>
                                        </p:tgtEl>
                                        <p:attrNameLst>
                                          <p:attrName>ppt_x</p:attrName>
                                        </p:attrNameLst>
                                      </p:cBhvr>
                                      <p:tavLst>
                                        <p:tav tm="0">
                                          <p:val>
                                            <p:strVal val="#ppt_x"/>
                                          </p:val>
                                        </p:tav>
                                        <p:tav tm="100000">
                                          <p:val>
                                            <p:strVal val="#ppt_x"/>
                                          </p:val>
                                        </p:tav>
                                      </p:tavLst>
                                    </p:anim>
                                    <p:anim calcmode="lin" valueType="num">
                                      <p:cBhvr>
                                        <p:cTn id="28" dur="1000" fill="hold"/>
                                        <p:tgtEl>
                                          <p:spTgt spid="71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1097" y="292497"/>
            <a:ext cx="10153128" cy="691276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7121" y="508521"/>
            <a:ext cx="4169042" cy="3063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7721" y="292497"/>
            <a:ext cx="3998761" cy="3104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128" y="3964905"/>
            <a:ext cx="4106739"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481"/>
          <a:stretch/>
        </p:blipFill>
        <p:spPr bwMode="auto">
          <a:xfrm>
            <a:off x="6022735" y="3917589"/>
            <a:ext cx="3910894" cy="2974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549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additive="base">
                                        <p:cTn id="7" dur="500" fill="hold"/>
                                        <p:tgtEl>
                                          <p:spTgt spid="8194"/>
                                        </p:tgtEl>
                                        <p:attrNameLst>
                                          <p:attrName>ppt_x</p:attrName>
                                        </p:attrNameLst>
                                      </p:cBhvr>
                                      <p:tavLst>
                                        <p:tav tm="0">
                                          <p:val>
                                            <p:strVal val="#ppt_x"/>
                                          </p:val>
                                        </p:tav>
                                        <p:tav tm="100000">
                                          <p:val>
                                            <p:strVal val="#ppt_x"/>
                                          </p:val>
                                        </p:tav>
                                      </p:tavLst>
                                    </p:anim>
                                    <p:anim calcmode="lin" valueType="num">
                                      <p:cBhvr additive="base">
                                        <p:cTn id="8"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195"/>
                                        </p:tgtEl>
                                        <p:attrNameLst>
                                          <p:attrName>style.visibility</p:attrName>
                                        </p:attrNameLst>
                                      </p:cBhvr>
                                      <p:to>
                                        <p:strVal val="visible"/>
                                      </p:to>
                                    </p:set>
                                    <p:animEffect transition="in" filter="fade">
                                      <p:cBhvr>
                                        <p:cTn id="13" dur="1000"/>
                                        <p:tgtEl>
                                          <p:spTgt spid="8195"/>
                                        </p:tgtEl>
                                      </p:cBhvr>
                                    </p:animEffect>
                                    <p:anim calcmode="lin" valueType="num">
                                      <p:cBhvr>
                                        <p:cTn id="14" dur="1000" fill="hold"/>
                                        <p:tgtEl>
                                          <p:spTgt spid="8195"/>
                                        </p:tgtEl>
                                        <p:attrNameLst>
                                          <p:attrName>ppt_x</p:attrName>
                                        </p:attrNameLst>
                                      </p:cBhvr>
                                      <p:tavLst>
                                        <p:tav tm="0">
                                          <p:val>
                                            <p:strVal val="#ppt_x"/>
                                          </p:val>
                                        </p:tav>
                                        <p:tav tm="100000">
                                          <p:val>
                                            <p:strVal val="#ppt_x"/>
                                          </p:val>
                                        </p:tav>
                                      </p:tavLst>
                                    </p:anim>
                                    <p:anim calcmode="lin" valueType="num">
                                      <p:cBhvr>
                                        <p:cTn id="15" dur="1000" fill="hold"/>
                                        <p:tgtEl>
                                          <p:spTgt spid="819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197"/>
                                        </p:tgtEl>
                                        <p:attrNameLst>
                                          <p:attrName>style.visibility</p:attrName>
                                        </p:attrNameLst>
                                      </p:cBhvr>
                                      <p:to>
                                        <p:strVal val="visible"/>
                                      </p:to>
                                    </p:set>
                                    <p:anim calcmode="lin" valueType="num">
                                      <p:cBhvr additive="base">
                                        <p:cTn id="20" dur="500" fill="hold"/>
                                        <p:tgtEl>
                                          <p:spTgt spid="8197"/>
                                        </p:tgtEl>
                                        <p:attrNameLst>
                                          <p:attrName>ppt_x</p:attrName>
                                        </p:attrNameLst>
                                      </p:cBhvr>
                                      <p:tavLst>
                                        <p:tav tm="0">
                                          <p:val>
                                            <p:strVal val="#ppt_x"/>
                                          </p:val>
                                        </p:tav>
                                        <p:tav tm="100000">
                                          <p:val>
                                            <p:strVal val="#ppt_x"/>
                                          </p:val>
                                        </p:tav>
                                      </p:tavLst>
                                    </p:anim>
                                    <p:anim calcmode="lin" valueType="num">
                                      <p:cBhvr additive="base">
                                        <p:cTn id="21" dur="500" fill="hold"/>
                                        <p:tgtEl>
                                          <p:spTgt spid="819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8198"/>
                                        </p:tgtEl>
                                        <p:attrNameLst>
                                          <p:attrName>style.visibility</p:attrName>
                                        </p:attrNameLst>
                                      </p:cBhvr>
                                      <p:to>
                                        <p:strVal val="visible"/>
                                      </p:to>
                                    </p:set>
                                    <p:anim calcmode="lin" valueType="num">
                                      <p:cBhvr additive="base">
                                        <p:cTn id="26" dur="500" fill="hold"/>
                                        <p:tgtEl>
                                          <p:spTgt spid="8198"/>
                                        </p:tgtEl>
                                        <p:attrNameLst>
                                          <p:attrName>ppt_x</p:attrName>
                                        </p:attrNameLst>
                                      </p:cBhvr>
                                      <p:tavLst>
                                        <p:tav tm="0">
                                          <p:val>
                                            <p:strVal val="#ppt_x"/>
                                          </p:val>
                                        </p:tav>
                                        <p:tav tm="100000">
                                          <p:val>
                                            <p:strVal val="#ppt_x"/>
                                          </p:val>
                                        </p:tav>
                                      </p:tavLst>
                                    </p:anim>
                                    <p:anim calcmode="lin" valueType="num">
                                      <p:cBhvr additive="base">
                                        <p:cTn id="27" dur="500" fill="hold"/>
                                        <p:tgtEl>
                                          <p:spTgt spid="81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1137" y="508521"/>
            <a:ext cx="2818160" cy="3769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49689" y="508521"/>
            <a:ext cx="4251474" cy="4317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1340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2101" y="2995502"/>
            <a:ext cx="10365977" cy="3862319"/>
          </a:xfrm>
          <a:prstGeom prst="rect">
            <a:avLst/>
          </a:prstGeom>
          <a:solidFill>
            <a:schemeClr val="bg1">
              <a:lumMod val="50000"/>
            </a:schemeClr>
          </a:solidFill>
        </p:spPr>
        <p:txBody>
          <a:bodyPr wrap="square" lIns="106394" tIns="53203" rIns="106394" bIns="53203" rtlCol="0">
            <a:spAutoFit/>
          </a:bodyPr>
          <a:lstStyle/>
          <a:p>
            <a:pPr algn="l"/>
            <a:endParaRPr lang="en-US" sz="2300" b="1" dirty="0">
              <a:solidFill>
                <a:srgbClr val="92D050"/>
              </a:solidFill>
            </a:endParaRPr>
          </a:p>
          <a:p>
            <a:pPr algn="l"/>
            <a:endParaRPr lang="en-US" sz="2300" b="1" dirty="0">
              <a:solidFill>
                <a:schemeClr val="bg1"/>
              </a:solidFill>
            </a:endParaRPr>
          </a:p>
          <a:p>
            <a:pPr algn="l"/>
            <a:r>
              <a:rPr lang="en-US" dirty="0" smtClean="0">
                <a:solidFill>
                  <a:schemeClr val="bg1"/>
                </a:solidFill>
              </a:rPr>
              <a:t> </a:t>
            </a:r>
          </a:p>
          <a:p>
            <a:pPr algn="l"/>
            <a:endParaRPr lang="en-US" dirty="0" smtClean="0">
              <a:solidFill>
                <a:schemeClr val="bg1"/>
              </a:solidFill>
            </a:endParaRPr>
          </a:p>
          <a:p>
            <a:pPr algn="l"/>
            <a:endParaRPr lang="en-US" dirty="0">
              <a:solidFill>
                <a:schemeClr val="bg1"/>
              </a:solidFill>
            </a:endParaRPr>
          </a:p>
          <a:p>
            <a:pPr algn="l"/>
            <a:endParaRPr lang="en-US" dirty="0" smtClean="0">
              <a:solidFill>
                <a:schemeClr val="bg1"/>
              </a:solidFill>
            </a:endParaRPr>
          </a:p>
          <a:p>
            <a:pPr algn="l"/>
            <a:endParaRPr lang="en-US" dirty="0">
              <a:solidFill>
                <a:schemeClr val="bg1"/>
              </a:solidFill>
            </a:endParaRPr>
          </a:p>
          <a:p>
            <a:pPr algn="l"/>
            <a:endParaRPr lang="en-US" dirty="0" smtClean="0">
              <a:solidFill>
                <a:schemeClr val="bg1"/>
              </a:solidFill>
            </a:endParaRPr>
          </a:p>
          <a:p>
            <a:pPr algn="l"/>
            <a:endParaRPr lang="en-US" dirty="0">
              <a:solidFill>
                <a:schemeClr val="bg1"/>
              </a:solidFill>
            </a:endParaRPr>
          </a:p>
          <a:p>
            <a:pPr algn="l"/>
            <a:endParaRPr lang="en-US" dirty="0" smtClean="0">
              <a:solidFill>
                <a:schemeClr val="bg1"/>
              </a:solidFill>
            </a:endParaRPr>
          </a:p>
          <a:p>
            <a:pPr algn="l"/>
            <a:endParaRPr lang="en-US" dirty="0" smtClean="0">
              <a:solidFill>
                <a:schemeClr val="bg1"/>
              </a:solidFill>
            </a:endParaRPr>
          </a:p>
          <a:p>
            <a:pPr algn="l"/>
            <a:endParaRPr lang="en-US" dirty="0" smtClean="0">
              <a:solidFill>
                <a:schemeClr val="bg1"/>
              </a:solidFill>
            </a:endParaRPr>
          </a:p>
          <a:p>
            <a:pPr algn="l"/>
            <a:endParaRPr lang="en-US" dirty="0">
              <a:solidFill>
                <a:schemeClr val="bg1"/>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101" y="3827607"/>
            <a:ext cx="1808843" cy="1276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6073" r="48529" b="35528"/>
          <a:stretch/>
        </p:blipFill>
        <p:spPr bwMode="auto">
          <a:xfrm>
            <a:off x="2854416" y="4787247"/>
            <a:ext cx="1414835" cy="1544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639528" y="5496397"/>
            <a:ext cx="1651981" cy="1666561"/>
            <a:chOff x="3721479" y="3068959"/>
            <a:chExt cx="1354121" cy="1524358"/>
          </a:xfrm>
        </p:grpSpPr>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1479" y="3068959"/>
              <a:ext cx="1354121" cy="1112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721480" y="4255499"/>
              <a:ext cx="1152128" cy="337818"/>
            </a:xfrm>
            <a:prstGeom prst="rect">
              <a:avLst/>
            </a:prstGeom>
            <a:noFill/>
          </p:spPr>
          <p:txBody>
            <a:bodyPr wrap="square" rtlCol="0">
              <a:spAutoFit/>
            </a:bodyPr>
            <a:lstStyle/>
            <a:p>
              <a:pPr algn="ctr"/>
              <a:r>
                <a:rPr lang="en-US" dirty="0" smtClean="0">
                  <a:solidFill>
                    <a:schemeClr val="bg1"/>
                  </a:solidFill>
                </a:rPr>
                <a:t>Stem </a:t>
              </a:r>
              <a:endParaRPr lang="en-US" dirty="0">
                <a:solidFill>
                  <a:schemeClr val="bg1"/>
                </a:solidFill>
              </a:endParaRPr>
            </a:p>
          </p:txBody>
        </p:sp>
      </p:grpSp>
      <p:pic>
        <p:nvPicPr>
          <p:cNvPr id="8194"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3422"/>
          <a:stretch/>
        </p:blipFill>
        <p:spPr bwMode="auto">
          <a:xfrm>
            <a:off x="8169969" y="3532857"/>
            <a:ext cx="2564999" cy="3505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77082" y="127517"/>
            <a:ext cx="10873208" cy="3308321"/>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p:spPr>
        <p:txBody>
          <a:bodyPr wrap="square" lIns="106394" tIns="53203" rIns="106394" bIns="53203">
            <a:spAutoFit/>
          </a:bodyPr>
          <a:lstStyle/>
          <a:p>
            <a:pPr algn="l"/>
            <a:r>
              <a:rPr lang="en-US" sz="2300" b="1" dirty="0">
                <a:solidFill>
                  <a:prstClr val="white"/>
                </a:solidFill>
              </a:rPr>
              <a:t>Technique of tissue culture:- </a:t>
            </a:r>
            <a:r>
              <a:rPr lang="en-US" sz="2300" dirty="0">
                <a:solidFill>
                  <a:schemeClr val="bg1"/>
                </a:solidFill>
                <a:latin typeface="Helvetica Neue"/>
              </a:rPr>
              <a:t>can be divided into four </a:t>
            </a:r>
            <a:r>
              <a:rPr lang="en-US" sz="2300" dirty="0" smtClean="0">
                <a:solidFill>
                  <a:schemeClr val="bg1"/>
                </a:solidFill>
                <a:latin typeface="Helvetica Neue"/>
              </a:rPr>
              <a:t>stages</a:t>
            </a:r>
            <a:endParaRPr lang="en-US" sz="2300" b="1" dirty="0">
              <a:solidFill>
                <a:prstClr val="white"/>
              </a:solidFill>
            </a:endParaRPr>
          </a:p>
          <a:p>
            <a:pPr lvl="0" algn="l"/>
            <a:r>
              <a:rPr lang="en-US" sz="2300" b="1" dirty="0" smtClean="0">
                <a:solidFill>
                  <a:srgbClr val="92D050"/>
                </a:solidFill>
              </a:rPr>
              <a:t>stage1st </a:t>
            </a:r>
            <a:r>
              <a:rPr lang="en-US" sz="2300" b="1" dirty="0">
                <a:solidFill>
                  <a:srgbClr val="92D050"/>
                </a:solidFill>
              </a:rPr>
              <a:t>: </a:t>
            </a:r>
            <a:r>
              <a:rPr lang="en-US" sz="2300" b="1" dirty="0" smtClean="0">
                <a:solidFill>
                  <a:srgbClr val="92D050"/>
                </a:solidFill>
              </a:rPr>
              <a:t>Initiation Step </a:t>
            </a:r>
            <a:endParaRPr lang="en-US" sz="2300" b="1" dirty="0">
              <a:solidFill>
                <a:srgbClr val="92D050"/>
              </a:solidFill>
            </a:endParaRPr>
          </a:p>
          <a:p>
            <a:pPr algn="l">
              <a:lnSpc>
                <a:spcPct val="150000"/>
              </a:lnSpc>
            </a:pPr>
            <a:r>
              <a:rPr lang="en-US" b="1" dirty="0">
                <a:solidFill>
                  <a:schemeClr val="bg1"/>
                </a:solidFill>
                <a:latin typeface="Helvetica Neue"/>
              </a:rPr>
              <a:t>small tissue pieces or organs are removed from a donor plant </a:t>
            </a:r>
            <a:r>
              <a:rPr lang="en-US" b="1" dirty="0" smtClean="0">
                <a:solidFill>
                  <a:schemeClr val="bg1"/>
                </a:solidFill>
                <a:latin typeface="Helvetica Neue"/>
              </a:rPr>
              <a:t>and washed in  water, sterilized and  </a:t>
            </a:r>
            <a:r>
              <a:rPr lang="en-US" b="1" dirty="0">
                <a:solidFill>
                  <a:schemeClr val="bg1"/>
                </a:solidFill>
                <a:latin typeface="Helvetica Neue"/>
              </a:rPr>
              <a:t>placed on a medium.  (called an explant) under sterilized conditions. The surface sterilization of explant in chemical solutions is an important step to remove contaminants with minimal damage to plant </a:t>
            </a:r>
            <a:r>
              <a:rPr lang="en-US" b="1" dirty="0" smtClean="0">
                <a:solidFill>
                  <a:schemeClr val="bg1"/>
                </a:solidFill>
                <a:latin typeface="Helvetica Neue"/>
              </a:rPr>
              <a:t>cells. </a:t>
            </a:r>
            <a:r>
              <a:rPr lang="en-US" b="1" dirty="0">
                <a:solidFill>
                  <a:schemeClr val="bg1"/>
                </a:solidFill>
                <a:latin typeface="Helvetica Neue"/>
              </a:rPr>
              <a:t>The most commonly used disinfectants are </a:t>
            </a:r>
            <a:r>
              <a:rPr lang="en-US" b="1" dirty="0">
                <a:solidFill>
                  <a:schemeClr val="accent3"/>
                </a:solidFill>
                <a:latin typeface="Helvetica Neue"/>
              </a:rPr>
              <a:t>sodium</a:t>
            </a:r>
            <a:r>
              <a:rPr lang="en-US" b="1" dirty="0">
                <a:solidFill>
                  <a:schemeClr val="bg1"/>
                </a:solidFill>
                <a:latin typeface="Helvetica Neue"/>
              </a:rPr>
              <a:t> </a:t>
            </a:r>
            <a:r>
              <a:rPr lang="en-US" b="1" dirty="0" smtClean="0">
                <a:solidFill>
                  <a:schemeClr val="accent3"/>
                </a:solidFill>
                <a:latin typeface="Helvetica Neue"/>
              </a:rPr>
              <a:t>hypochlorite</a:t>
            </a:r>
            <a:r>
              <a:rPr lang="en-US" b="1" dirty="0" smtClean="0">
                <a:solidFill>
                  <a:schemeClr val="bg1"/>
                </a:solidFill>
                <a:latin typeface="Helvetica Neue"/>
              </a:rPr>
              <a:t>, </a:t>
            </a:r>
            <a:r>
              <a:rPr lang="en-US" b="1" dirty="0">
                <a:solidFill>
                  <a:schemeClr val="accent3"/>
                </a:solidFill>
                <a:latin typeface="Helvetica Neue"/>
              </a:rPr>
              <a:t>calcium </a:t>
            </a:r>
            <a:r>
              <a:rPr lang="en-US" b="1" dirty="0" smtClean="0">
                <a:solidFill>
                  <a:schemeClr val="accent3"/>
                </a:solidFill>
                <a:latin typeface="Helvetica Neue"/>
              </a:rPr>
              <a:t>hypochlorite</a:t>
            </a:r>
            <a:r>
              <a:rPr lang="en-US" b="1" dirty="0" smtClean="0">
                <a:solidFill>
                  <a:schemeClr val="bg1"/>
                </a:solidFill>
                <a:latin typeface="Helvetica Neue"/>
              </a:rPr>
              <a:t>, </a:t>
            </a:r>
            <a:r>
              <a:rPr lang="en-US" b="1" dirty="0" smtClean="0">
                <a:solidFill>
                  <a:schemeClr val="accent3"/>
                </a:solidFill>
                <a:latin typeface="Helvetica Neue"/>
              </a:rPr>
              <a:t>ethanol</a:t>
            </a:r>
            <a:r>
              <a:rPr lang="en-US" b="1" dirty="0" smtClean="0">
                <a:solidFill>
                  <a:schemeClr val="bg1"/>
                </a:solidFill>
                <a:latin typeface="Helvetica Neue"/>
              </a:rPr>
              <a:t> and </a:t>
            </a:r>
            <a:r>
              <a:rPr lang="en-US" b="1" dirty="0">
                <a:solidFill>
                  <a:schemeClr val="accent3"/>
                </a:solidFill>
                <a:latin typeface="Helvetica Neue"/>
              </a:rPr>
              <a:t>mercuric chloride </a:t>
            </a:r>
            <a:r>
              <a:rPr lang="en-US" b="1" dirty="0">
                <a:solidFill>
                  <a:schemeClr val="bg1"/>
                </a:solidFill>
                <a:latin typeface="Helvetica Neue"/>
              </a:rPr>
              <a:t>(</a:t>
            </a:r>
            <a:r>
              <a:rPr lang="en-US" b="1" dirty="0" smtClean="0">
                <a:solidFill>
                  <a:schemeClr val="bg1"/>
                </a:solidFill>
                <a:latin typeface="Helvetica Neue"/>
              </a:rPr>
              <a:t>HgCl2). </a:t>
            </a:r>
            <a:r>
              <a:rPr lang="en-US" b="1" dirty="0">
                <a:solidFill>
                  <a:schemeClr val="bg1"/>
                </a:solidFill>
                <a:latin typeface="Helvetica Neue"/>
              </a:rPr>
              <a:t>The cultures are incubated in growth chamber either under light or dark conditions according to the method of propagation. </a:t>
            </a:r>
            <a:endParaRPr lang="en-US" b="1" dirty="0">
              <a:solidFill>
                <a:schemeClr val="bg1"/>
              </a:solidFill>
            </a:endParaRPr>
          </a:p>
        </p:txBody>
      </p:sp>
      <p:pic>
        <p:nvPicPr>
          <p:cNvPr id="102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3625" y="4834831"/>
            <a:ext cx="2171067" cy="1323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Curved Connector 8"/>
          <p:cNvCxnSpPr/>
          <p:nvPr/>
        </p:nvCxnSpPr>
        <p:spPr>
          <a:xfrm>
            <a:off x="2697362" y="4180942"/>
            <a:ext cx="2880320" cy="1012475"/>
          </a:xfrm>
          <a:prstGeom prst="curvedConnector3">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9729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1000"/>
                                        <p:tgtEl>
                                          <p:spTgt spid="1026"/>
                                        </p:tgtEl>
                                      </p:cBhvr>
                                    </p:animEffect>
                                    <p:anim calcmode="lin" valueType="num">
                                      <p:cBhvr>
                                        <p:cTn id="17" dur="1000" fill="hold"/>
                                        <p:tgtEl>
                                          <p:spTgt spid="1026"/>
                                        </p:tgtEl>
                                        <p:attrNameLst>
                                          <p:attrName>ppt_x</p:attrName>
                                        </p:attrNameLst>
                                      </p:cBhvr>
                                      <p:tavLst>
                                        <p:tav tm="0">
                                          <p:val>
                                            <p:strVal val="#ppt_x"/>
                                          </p:val>
                                        </p:tav>
                                        <p:tav tm="100000">
                                          <p:val>
                                            <p:strVal val="#ppt_x"/>
                                          </p:val>
                                        </p:tav>
                                      </p:tavLst>
                                    </p:anim>
                                    <p:anim calcmode="lin" valueType="num">
                                      <p:cBhvr>
                                        <p:cTn id="18"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27"/>
                                        </p:tgtEl>
                                        <p:attrNameLst>
                                          <p:attrName>style.visibility</p:attrName>
                                        </p:attrNameLst>
                                      </p:cBhvr>
                                      <p:to>
                                        <p:strVal val="visible"/>
                                      </p:to>
                                    </p:set>
                                    <p:animEffect transition="in" filter="wipe(down)">
                                      <p:cBhvr>
                                        <p:cTn id="28" dur="500"/>
                                        <p:tgtEl>
                                          <p:spTgt spid="1027"/>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circle(in)">
                                      <p:cBhvr>
                                        <p:cTn id="33" dur="20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1029"/>
                                        </p:tgtEl>
                                        <p:attrNameLst>
                                          <p:attrName>style.visibility</p:attrName>
                                        </p:attrNameLst>
                                      </p:cBhvr>
                                      <p:to>
                                        <p:strVal val="visible"/>
                                      </p:to>
                                    </p:set>
                                    <p:animEffect transition="in" filter="randombar(horizontal)">
                                      <p:cBhvr>
                                        <p:cTn id="38"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77081" y="4973017"/>
            <a:ext cx="10873208" cy="4536504"/>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91272" tIns="45637" rIns="91272" bIns="45637" rtlCol="0" anchor="ctr"/>
          <a:lstStyle/>
          <a:p>
            <a:pPr algn="ctr"/>
            <a:endParaRPr lang="en-US"/>
          </a:p>
        </p:txBody>
      </p:sp>
      <p:sp>
        <p:nvSpPr>
          <p:cNvPr id="3" name="Rectangle 2"/>
          <p:cNvSpPr/>
          <p:nvPr/>
        </p:nvSpPr>
        <p:spPr>
          <a:xfrm>
            <a:off x="177081" y="292503"/>
            <a:ext cx="10873208" cy="4536504"/>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91272" tIns="45637" rIns="91272" bIns="45637" rtlCol="0" anchor="ctr"/>
          <a:lstStyle/>
          <a:p>
            <a:pPr algn="ctr"/>
            <a:endParaRPr lang="en-US"/>
          </a:p>
        </p:txBody>
      </p:sp>
      <p:pic>
        <p:nvPicPr>
          <p:cNvPr id="1024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965"/>
          <a:stretch/>
        </p:blipFill>
        <p:spPr bwMode="auto">
          <a:xfrm>
            <a:off x="2337321" y="2488747"/>
            <a:ext cx="2021864" cy="1271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21099" y="436517"/>
            <a:ext cx="10657184" cy="1507938"/>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8100000" scaled="1"/>
            <a:tileRect/>
          </a:gradFill>
        </p:spPr>
        <p:txBody>
          <a:bodyPr wrap="square" lIns="91272" tIns="45637" rIns="91272" bIns="45637">
            <a:spAutoFit/>
          </a:bodyPr>
          <a:lstStyle/>
          <a:p>
            <a:pPr lvl="0" algn="l"/>
            <a:r>
              <a:rPr lang="en-US" sz="2300" b="1" dirty="0">
                <a:solidFill>
                  <a:prstClr val="white"/>
                </a:solidFill>
              </a:rPr>
              <a:t>Technique of tissue culture</a:t>
            </a:r>
          </a:p>
          <a:p>
            <a:pPr lvl="0" algn="l"/>
            <a:r>
              <a:rPr lang="en-US" sz="2300" b="1" dirty="0">
                <a:solidFill>
                  <a:srgbClr val="92D050"/>
                </a:solidFill>
              </a:rPr>
              <a:t>  2st step: Multiplication stage</a:t>
            </a:r>
          </a:p>
          <a:p>
            <a:pPr lvl="0" algn="l"/>
            <a:r>
              <a:rPr lang="en-US" b="1" dirty="0">
                <a:solidFill>
                  <a:schemeClr val="bg1"/>
                </a:solidFill>
                <a:cs typeface="Helvetica Neue"/>
              </a:rPr>
              <a:t>Multiplication stage</a:t>
            </a:r>
            <a:r>
              <a:rPr lang="en-US" dirty="0">
                <a:solidFill>
                  <a:schemeClr val="bg1"/>
                </a:solidFill>
                <a:cs typeface="Helvetica Neue"/>
              </a:rPr>
              <a:t>. A growing explant can be induced to produce vegetative shoots</a:t>
            </a:r>
            <a:endParaRPr lang="en-US" sz="2300" b="1" dirty="0">
              <a:solidFill>
                <a:schemeClr val="bg1"/>
              </a:solidFill>
            </a:endParaRPr>
          </a:p>
          <a:p>
            <a:pPr lvl="0" algn="l"/>
            <a:endParaRPr lang="en-US" sz="2300" b="1" dirty="0">
              <a:solidFill>
                <a:srgbClr val="92D050"/>
              </a:solidFill>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5553" y="2488747"/>
            <a:ext cx="1972569" cy="1271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1777" y="2064720"/>
            <a:ext cx="2538760" cy="2458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06072" y="2092702"/>
            <a:ext cx="1921197" cy="243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49089" y="4973024"/>
            <a:ext cx="8712968" cy="1153994"/>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8100000" scaled="1"/>
            <a:tileRect/>
          </a:gradFill>
        </p:spPr>
        <p:txBody>
          <a:bodyPr wrap="square" lIns="91272" tIns="45637" rIns="91272" bIns="45637">
            <a:spAutoFit/>
          </a:bodyPr>
          <a:lstStyle/>
          <a:p>
            <a:pPr lvl="0" algn="l"/>
            <a:r>
              <a:rPr lang="en-US" sz="2300" b="1" dirty="0">
                <a:solidFill>
                  <a:srgbClr val="92D050"/>
                </a:solidFill>
              </a:rPr>
              <a:t>3st step:  Rooting stage</a:t>
            </a:r>
          </a:p>
          <a:p>
            <a:pPr lvl="0" algn="l"/>
            <a:r>
              <a:rPr lang="en-US" b="1" dirty="0">
                <a:solidFill>
                  <a:schemeClr val="bg1"/>
                </a:solidFill>
                <a:cs typeface="Helvetica Neue"/>
              </a:rPr>
              <a:t>Rooting stage</a:t>
            </a:r>
            <a:r>
              <a:rPr lang="en-US" dirty="0">
                <a:solidFill>
                  <a:schemeClr val="bg1"/>
                </a:solidFill>
                <a:cs typeface="Helvetica Neue"/>
              </a:rPr>
              <a:t>. Growing shoots can be induced to produce </a:t>
            </a:r>
            <a:r>
              <a:rPr lang="en-US" dirty="0" smtClean="0">
                <a:solidFill>
                  <a:schemeClr val="bg1"/>
                </a:solidFill>
                <a:cs typeface="Helvetica Neue"/>
              </a:rPr>
              <a:t>roots</a:t>
            </a:r>
            <a:endParaRPr lang="en-US" sz="2300" b="1" dirty="0">
              <a:solidFill>
                <a:schemeClr val="bg1"/>
              </a:solidFill>
            </a:endParaRPr>
          </a:p>
          <a:p>
            <a:pPr lvl="0" algn="l"/>
            <a:endParaRPr lang="en-US" sz="2300" b="1" dirty="0">
              <a:solidFill>
                <a:srgbClr val="92D050"/>
              </a:solidFill>
            </a:endParaRPr>
          </a:p>
        </p:txBody>
      </p:sp>
      <p:pic>
        <p:nvPicPr>
          <p:cNvPr id="307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53014" y="5045025"/>
            <a:ext cx="1927722" cy="192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0520" y="2446972"/>
            <a:ext cx="1944214" cy="1184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Curved Connector 4"/>
          <p:cNvCxnSpPr/>
          <p:nvPr/>
        </p:nvCxnSpPr>
        <p:spPr>
          <a:xfrm rot="16200000" flipH="1">
            <a:off x="9718141" y="4432957"/>
            <a:ext cx="1080120" cy="720080"/>
          </a:xfrm>
          <a:prstGeom prst="curvedConnector3">
            <a:avLst/>
          </a:prstGeom>
          <a:ln>
            <a:solidFill>
              <a:schemeClr val="bg1"/>
            </a:solidFill>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0182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242"/>
                                        </p:tgtEl>
                                        <p:attrNameLst>
                                          <p:attrName>style.visibility</p:attrName>
                                        </p:attrNameLst>
                                      </p:cBhvr>
                                      <p:to>
                                        <p:strVal val="visible"/>
                                      </p:to>
                                    </p:set>
                                    <p:animEffect transition="in" filter="fade">
                                      <p:cBhvr>
                                        <p:cTn id="16" dur="500"/>
                                        <p:tgtEl>
                                          <p:spTgt spid="1024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500"/>
                                        <p:tgtEl>
                                          <p:spTgt spid="307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075"/>
                                        </p:tgtEl>
                                        <p:attrNameLst>
                                          <p:attrName>style.visibility</p:attrName>
                                        </p:attrNameLst>
                                      </p:cBhvr>
                                      <p:to>
                                        <p:strVal val="visible"/>
                                      </p:to>
                                    </p:set>
                                    <p:animEffect transition="in" filter="wipe(down)">
                                      <p:cBhvr>
                                        <p:cTn id="26" dur="500"/>
                                        <p:tgtEl>
                                          <p:spTgt spid="307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076"/>
                                        </p:tgtEl>
                                        <p:attrNameLst>
                                          <p:attrName>style.visibility</p:attrName>
                                        </p:attrNameLst>
                                      </p:cBhvr>
                                      <p:to>
                                        <p:strVal val="visible"/>
                                      </p:to>
                                    </p:set>
                                    <p:animEffect transition="in" filter="wipe(down)">
                                      <p:cBhvr>
                                        <p:cTn id="31" dur="500"/>
                                        <p:tgtEl>
                                          <p:spTgt spid="307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077"/>
                                        </p:tgtEl>
                                        <p:attrNameLst>
                                          <p:attrName>style.visibility</p:attrName>
                                        </p:attrNameLst>
                                      </p:cBhvr>
                                      <p:to>
                                        <p:strVal val="visible"/>
                                      </p:to>
                                    </p:set>
                                    <p:animEffect transition="in" filter="fade">
                                      <p:cBhvr>
                                        <p:cTn id="41" dur="500"/>
                                        <p:tgtEl>
                                          <p:spTgt spid="3077"/>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barn(inVertical)">
                                      <p:cBhvr>
                                        <p:cTn id="4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89249" y="436513"/>
            <a:ext cx="8928992" cy="6120680"/>
          </a:xfrm>
          <a:prstGeom prst="rect">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lIns="91272" tIns="45637" rIns="91272" bIns="45637" rtlCol="0" anchor="ctr"/>
          <a:lstStyle/>
          <a:p>
            <a:pPr algn="ctr"/>
            <a:endParaRPr lang="en-US" dirty="0"/>
          </a:p>
        </p:txBody>
      </p:sp>
      <p:sp>
        <p:nvSpPr>
          <p:cNvPr id="5" name="TextBox 4"/>
          <p:cNvSpPr txBox="1"/>
          <p:nvPr/>
        </p:nvSpPr>
        <p:spPr>
          <a:xfrm>
            <a:off x="1871736" y="738860"/>
            <a:ext cx="8496944" cy="3701615"/>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p:spPr>
        <p:txBody>
          <a:bodyPr wrap="square" lIns="91272" tIns="45637" rIns="91272" bIns="45637" rtlCol="0">
            <a:spAutoFit/>
          </a:bodyPr>
          <a:lstStyle/>
          <a:p>
            <a:pPr lvl="0" algn="l"/>
            <a:r>
              <a:rPr lang="en-US" sz="2300" b="1" dirty="0" smtClean="0">
                <a:solidFill>
                  <a:srgbClr val="92D050"/>
                </a:solidFill>
              </a:rPr>
              <a:t>4st </a:t>
            </a:r>
            <a:r>
              <a:rPr lang="en-US" sz="2300" b="1" dirty="0">
                <a:solidFill>
                  <a:srgbClr val="92D050"/>
                </a:solidFill>
              </a:rPr>
              <a:t>step:  Acclimatization stage</a:t>
            </a:r>
          </a:p>
          <a:p>
            <a:pPr>
              <a:lnSpc>
                <a:spcPct val="150000"/>
              </a:lnSpc>
            </a:pPr>
            <a:r>
              <a:rPr lang="en-US" sz="2400" b="1" dirty="0" smtClean="0">
                <a:solidFill>
                  <a:schemeClr val="bg1"/>
                </a:solidFill>
                <a:latin typeface="Helvetica Neue"/>
              </a:rPr>
              <a:t>growing</a:t>
            </a:r>
            <a:r>
              <a:rPr lang="en-US" sz="2400" b="1" dirty="0">
                <a:solidFill>
                  <a:schemeClr val="bg1"/>
                </a:solidFill>
                <a:latin typeface="Helvetica Neue"/>
              </a:rPr>
              <a:t>, rooted shoot can be removed from tissue culture and placed in </a:t>
            </a:r>
            <a:r>
              <a:rPr lang="en-US" sz="2400" b="1" dirty="0" smtClean="0">
                <a:solidFill>
                  <a:schemeClr val="bg1"/>
                </a:solidFill>
                <a:latin typeface="Helvetica Neue"/>
              </a:rPr>
              <a:t>soil hardening </a:t>
            </a:r>
            <a:r>
              <a:rPr lang="en-US" sz="2400" b="1" dirty="0">
                <a:solidFill>
                  <a:schemeClr val="bg1"/>
                </a:solidFill>
                <a:latin typeface="Helvetica Neue"/>
              </a:rPr>
              <a:t>is done gradually from high to low humidity and from low light intensity to high light intensity. The plants are then transferred to an appropriate substrate (sand, peat, compost etc.) </a:t>
            </a:r>
            <a:r>
              <a:rPr lang="en-US" sz="2400" b="1" dirty="0" smtClean="0">
                <a:solidFill>
                  <a:schemeClr val="bg1"/>
                </a:solidFill>
                <a:latin typeface="Helvetica Neue"/>
              </a:rPr>
              <a:t>and gradually </a:t>
            </a:r>
            <a:r>
              <a:rPr lang="en-US" sz="2400" b="1" dirty="0">
                <a:solidFill>
                  <a:schemeClr val="bg1"/>
                </a:solidFill>
                <a:latin typeface="Helvetica Neue"/>
              </a:rPr>
              <a:t>hardened under </a:t>
            </a:r>
            <a:r>
              <a:rPr lang="en-US" sz="2400" b="1" dirty="0" smtClean="0">
                <a:solidFill>
                  <a:schemeClr val="bg1"/>
                </a:solidFill>
                <a:latin typeface="Helvetica Neue"/>
              </a:rPr>
              <a:t>greenhouse                       </a:t>
            </a:r>
            <a:r>
              <a:rPr lang="en-US" dirty="0" smtClean="0">
                <a:solidFill>
                  <a:schemeClr val="bg1"/>
                </a:solidFill>
                <a:latin typeface="Helvetica Neue"/>
              </a:rPr>
              <a:t>.</a:t>
            </a:r>
            <a:endParaRPr lang="en-US" dirty="0">
              <a:solidFill>
                <a:schemeClr val="bg1"/>
              </a:solidFill>
            </a:endParaRPr>
          </a:p>
        </p:txBody>
      </p:sp>
      <p:pic>
        <p:nvPicPr>
          <p:cNvPr id="1026" name="Picture 2" descr="Learningbotanist.in: BASICS &amp;amp; PROCEDURES OF PLANT TISSUE CULTURE TECHNIQU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3865" y="4756993"/>
            <a:ext cx="2760390" cy="1533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02376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81927" y="1198882"/>
            <a:ext cx="10297144" cy="1200161"/>
          </a:xfrm>
          <a:prstGeom prst="rect">
            <a:avLst/>
          </a:prstGeom>
          <a:solidFill>
            <a:schemeClr val="bg1"/>
          </a:solidFill>
        </p:spPr>
        <p:txBody>
          <a:bodyPr wrap="square" lIns="91272" tIns="45637" rIns="91272" bIns="45637" rtlCol="0">
            <a:spAutoFit/>
          </a:bodyPr>
          <a:lstStyle/>
          <a:p>
            <a:pPr algn="l"/>
            <a:r>
              <a:rPr lang="en-US" b="1" dirty="0" smtClean="0">
                <a:solidFill>
                  <a:srgbClr val="9BBB59">
                    <a:lumMod val="50000"/>
                  </a:srgbClr>
                </a:solidFill>
              </a:rPr>
              <a:t>Basic component of plant culture media includes</a:t>
            </a:r>
          </a:p>
          <a:p>
            <a:pPr algn="l"/>
            <a:endParaRPr lang="en-US" b="1" dirty="0" smtClean="0">
              <a:solidFill>
                <a:srgbClr val="9BBB59">
                  <a:lumMod val="50000"/>
                </a:srgbClr>
              </a:solidFill>
            </a:endParaRPr>
          </a:p>
          <a:p>
            <a:pPr algn="l"/>
            <a:endParaRPr lang="en-US" b="1" dirty="0">
              <a:solidFill>
                <a:srgbClr val="9BBB59">
                  <a:lumMod val="50000"/>
                </a:srgbClr>
              </a:solidFill>
            </a:endParaRPr>
          </a:p>
          <a:p>
            <a:pPr algn="l"/>
            <a:endParaRPr lang="en-US" b="1" dirty="0">
              <a:solidFill>
                <a:srgbClr val="9BBB59">
                  <a:lumMod val="50000"/>
                </a:srgbClr>
              </a:solidFill>
            </a:endParaRPr>
          </a:p>
        </p:txBody>
      </p:sp>
      <p:sp>
        <p:nvSpPr>
          <p:cNvPr id="11" name="Rectangle 10"/>
          <p:cNvSpPr/>
          <p:nvPr/>
        </p:nvSpPr>
        <p:spPr>
          <a:xfrm>
            <a:off x="508687" y="1744384"/>
            <a:ext cx="10297144" cy="5322627"/>
          </a:xfrm>
          <a:prstGeom prst="rect">
            <a:avLst/>
          </a:prstGeom>
          <a:solidFill>
            <a:schemeClr val="bg2"/>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b="1" dirty="0">
              <a:solidFill>
                <a:srgbClr val="9BBB59">
                  <a:lumMod val="50000"/>
                </a:srgbClr>
              </a:solidFill>
            </a:endParaRPr>
          </a:p>
        </p:txBody>
      </p:sp>
      <p:pic>
        <p:nvPicPr>
          <p:cNvPr id="2050" name="Picture 2" descr="Plant tissue culture : a short overview | Lab Assoccia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3704" y="3020576"/>
            <a:ext cx="2318395" cy="114829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018631" y="3020576"/>
            <a:ext cx="3312368" cy="1200329"/>
          </a:xfrm>
          <a:prstGeom prst="rect">
            <a:avLst/>
          </a:prstGeom>
          <a:noFill/>
        </p:spPr>
        <p:txBody>
          <a:bodyPr wrap="square" rtlCol="0">
            <a:spAutoFit/>
          </a:bodyPr>
          <a:lstStyle/>
          <a:p>
            <a:pPr algn="l"/>
            <a:r>
              <a:rPr lang="en-US" dirty="0" smtClean="0">
                <a:solidFill>
                  <a:srgbClr val="9BBB59">
                    <a:lumMod val="75000"/>
                  </a:srgbClr>
                </a:solidFill>
              </a:rPr>
              <a:t>Essential elements like mineral ions, salts(macro and microelements required for plant growth)</a:t>
            </a:r>
            <a:endParaRPr lang="en-US" dirty="0">
              <a:solidFill>
                <a:srgbClr val="9BBB59">
                  <a:lumMod val="75000"/>
                </a:srgbClr>
              </a:solidFill>
            </a:endParaRPr>
          </a:p>
        </p:txBody>
      </p: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2807" y="1860397"/>
            <a:ext cx="1584176" cy="948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6702099" y="4383658"/>
            <a:ext cx="4017440" cy="1770342"/>
            <a:chOff x="6702099" y="4383658"/>
            <a:chExt cx="4017440" cy="1770342"/>
          </a:xfrm>
        </p:grpSpPr>
        <p:sp>
          <p:nvSpPr>
            <p:cNvPr id="10" name="TextBox 9"/>
            <p:cNvSpPr txBox="1"/>
            <p:nvPr/>
          </p:nvSpPr>
          <p:spPr>
            <a:xfrm>
              <a:off x="6702099" y="5507669"/>
              <a:ext cx="4017440" cy="646331"/>
            </a:xfrm>
            <a:prstGeom prst="rect">
              <a:avLst/>
            </a:prstGeom>
            <a:noFill/>
          </p:spPr>
          <p:txBody>
            <a:bodyPr wrap="square" rtlCol="0">
              <a:spAutoFit/>
            </a:bodyPr>
            <a:lstStyle/>
            <a:p>
              <a:r>
                <a:rPr lang="en-US" dirty="0" smtClean="0">
                  <a:solidFill>
                    <a:srgbClr val="9BBB59">
                      <a:lumMod val="75000"/>
                    </a:srgbClr>
                  </a:solidFill>
                </a:rPr>
                <a:t>Plant hormones (Auxin/</a:t>
              </a:r>
              <a:r>
                <a:rPr lang="en-US" dirty="0" err="1" smtClean="0">
                  <a:solidFill>
                    <a:srgbClr val="9BBB59">
                      <a:lumMod val="75000"/>
                    </a:srgbClr>
                  </a:solidFill>
                </a:rPr>
                <a:t>cytokinin</a:t>
              </a:r>
              <a:r>
                <a:rPr lang="en-US" dirty="0" smtClean="0">
                  <a:solidFill>
                    <a:srgbClr val="9BBB59">
                      <a:lumMod val="75000"/>
                    </a:srgbClr>
                  </a:solidFill>
                </a:rPr>
                <a:t>)for growth regulator  </a:t>
              </a:r>
              <a:endParaRPr lang="en-US" dirty="0">
                <a:solidFill>
                  <a:srgbClr val="9BBB59">
                    <a:lumMod val="75000"/>
                  </a:srgbClr>
                </a:solidFill>
              </a:endParaRPr>
            </a:p>
          </p:txBody>
        </p:sp>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4735" y="4383658"/>
              <a:ext cx="2278534" cy="89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 name="Group 3"/>
          <p:cNvGrpSpPr/>
          <p:nvPr/>
        </p:nvGrpSpPr>
        <p:grpSpPr>
          <a:xfrm>
            <a:off x="609919" y="1950178"/>
            <a:ext cx="3456384" cy="1913669"/>
            <a:chOff x="609919" y="1950178"/>
            <a:chExt cx="3456384" cy="1913669"/>
          </a:xfrm>
        </p:grpSpPr>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9959" y="1950178"/>
              <a:ext cx="1631560" cy="867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609919" y="2940517"/>
              <a:ext cx="3456384" cy="923330"/>
            </a:xfrm>
            <a:prstGeom prst="rect">
              <a:avLst/>
            </a:prstGeom>
            <a:noFill/>
          </p:spPr>
          <p:txBody>
            <a:bodyPr wrap="square" rtlCol="0">
              <a:spAutoFit/>
            </a:bodyPr>
            <a:lstStyle/>
            <a:p>
              <a:pPr algn="l"/>
              <a:r>
                <a:rPr lang="en-US" dirty="0" smtClean="0">
                  <a:solidFill>
                    <a:srgbClr val="9BBB59">
                      <a:lumMod val="75000"/>
                    </a:srgbClr>
                  </a:solidFill>
                </a:rPr>
                <a:t>organic </a:t>
              </a:r>
              <a:r>
                <a:rPr lang="en-US" dirty="0">
                  <a:solidFill>
                    <a:srgbClr val="9BBB59">
                      <a:lumMod val="75000"/>
                    </a:srgbClr>
                  </a:solidFill>
                </a:rPr>
                <a:t>supplement (vitamin or amino acids)</a:t>
              </a:r>
            </a:p>
            <a:p>
              <a:endParaRPr lang="en-US" dirty="0">
                <a:solidFill>
                  <a:prstClr val="black"/>
                </a:solidFill>
              </a:endParaRPr>
            </a:p>
          </p:txBody>
        </p:sp>
      </p:grpSp>
      <p:grpSp>
        <p:nvGrpSpPr>
          <p:cNvPr id="5" name="Group 4"/>
          <p:cNvGrpSpPr/>
          <p:nvPr/>
        </p:nvGrpSpPr>
        <p:grpSpPr>
          <a:xfrm>
            <a:off x="681927" y="3929044"/>
            <a:ext cx="4248472" cy="2264111"/>
            <a:chOff x="681927" y="3929044"/>
            <a:chExt cx="4248472" cy="2264111"/>
          </a:xfrm>
        </p:grpSpPr>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7643" y="3929044"/>
              <a:ext cx="2112616" cy="909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681927" y="5269825"/>
              <a:ext cx="4248472" cy="923330"/>
            </a:xfrm>
            <a:prstGeom prst="rect">
              <a:avLst/>
            </a:prstGeom>
            <a:noFill/>
          </p:spPr>
          <p:txBody>
            <a:bodyPr wrap="square" rtlCol="0">
              <a:spAutoFit/>
            </a:bodyPr>
            <a:lstStyle/>
            <a:p>
              <a:pPr algn="l"/>
              <a:r>
                <a:rPr lang="en-US" dirty="0">
                  <a:solidFill>
                    <a:srgbClr val="9BBB59">
                      <a:lumMod val="75000"/>
                    </a:srgbClr>
                  </a:solidFill>
                </a:rPr>
                <a:t>source of carbon, usually supplied as sugar source</a:t>
              </a:r>
            </a:p>
            <a:p>
              <a:endParaRPr lang="en-US" dirty="0">
                <a:solidFill>
                  <a:prstClr val="black"/>
                </a:solidFill>
              </a:endParaRPr>
            </a:p>
          </p:txBody>
        </p:sp>
      </p:grpSp>
      <p:sp>
        <p:nvSpPr>
          <p:cNvPr id="17" name="Rounded Rectangle 16"/>
          <p:cNvSpPr/>
          <p:nvPr/>
        </p:nvSpPr>
        <p:spPr>
          <a:xfrm>
            <a:off x="6729809" y="6133992"/>
            <a:ext cx="2808312" cy="830997"/>
          </a:xfrm>
          <a:prstGeom prst="roundRect">
            <a:avLst/>
          </a:prstGeom>
          <a:solidFill>
            <a:schemeClr val="accent1">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white"/>
                </a:solidFill>
                <a:cs typeface="Times New Roman" pitchFamily="18" charset="0"/>
              </a:rPr>
              <a:t>solidifying agent such as agar</a:t>
            </a:r>
          </a:p>
        </p:txBody>
      </p:sp>
      <p:pic>
        <p:nvPicPr>
          <p:cNvPr id="2056" name="Picture 8" descr="Basics of Plant Tissue Cultur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1620" y="-96652"/>
            <a:ext cx="10297144" cy="124095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59325" y="6053137"/>
            <a:ext cx="5575300" cy="923330"/>
          </a:xfrm>
          <a:prstGeom prst="rect">
            <a:avLst/>
          </a:prstGeom>
          <a:solidFill>
            <a:schemeClr val="accent3">
              <a:lumMod val="60000"/>
              <a:lumOff val="40000"/>
            </a:schemeClr>
          </a:solidFill>
          <a:ln w="38100">
            <a:solidFill>
              <a:schemeClr val="bg1"/>
            </a:solidFill>
          </a:ln>
        </p:spPr>
        <p:txBody>
          <a:bodyPr>
            <a:spAutoFit/>
          </a:bodyPr>
          <a:lstStyle/>
          <a:p>
            <a:pPr algn="l"/>
            <a:r>
              <a:rPr lang="en-US" b="1" dirty="0" smtClean="0">
                <a:solidFill>
                  <a:prstClr val="white"/>
                </a:solidFill>
                <a:latin typeface="Calibri"/>
              </a:rPr>
              <a:t>PH </a:t>
            </a:r>
            <a:r>
              <a:rPr lang="en-US" b="1" dirty="0">
                <a:solidFill>
                  <a:prstClr val="white"/>
                </a:solidFill>
                <a:latin typeface="Calibri"/>
              </a:rPr>
              <a:t>is adjusted between 5 &amp; 5.8 before gelling and sterilization </a:t>
            </a:r>
            <a:r>
              <a:rPr lang="en-US" b="1" dirty="0" smtClean="0">
                <a:solidFill>
                  <a:prstClr val="white"/>
                </a:solidFill>
                <a:latin typeface="Calibri"/>
              </a:rPr>
              <a:t>PH </a:t>
            </a:r>
            <a:r>
              <a:rPr lang="en-US" b="1" dirty="0">
                <a:solidFill>
                  <a:prstClr val="white"/>
                </a:solidFill>
                <a:latin typeface="Calibri"/>
              </a:rPr>
              <a:t>below 5 will not gel properly. </a:t>
            </a:r>
            <a:r>
              <a:rPr lang="en-US" b="1" dirty="0" smtClean="0">
                <a:solidFill>
                  <a:prstClr val="white"/>
                </a:solidFill>
                <a:latin typeface="Calibri"/>
              </a:rPr>
              <a:t> PH </a:t>
            </a:r>
            <a:r>
              <a:rPr lang="en-US" b="1" dirty="0">
                <a:solidFill>
                  <a:prstClr val="white"/>
                </a:solidFill>
                <a:latin typeface="Calibri"/>
              </a:rPr>
              <a:t>above 6 may be too hard.</a:t>
            </a:r>
          </a:p>
        </p:txBody>
      </p:sp>
    </p:spTree>
    <p:extLst>
      <p:ext uri="{BB962C8B-B14F-4D97-AF65-F5344CB8AC3E}">
        <p14:creationId xmlns:p14="http://schemas.microsoft.com/office/powerpoint/2010/main" val="337266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53"/>
                                        </p:tgtEl>
                                        <p:attrNameLst>
                                          <p:attrName>style.visibility</p:attrName>
                                        </p:attrNameLst>
                                      </p:cBhvr>
                                      <p:to>
                                        <p:strVal val="visible"/>
                                      </p:to>
                                    </p:set>
                                    <p:animEffect transition="in" filter="fade">
                                      <p:cBhvr>
                                        <p:cTn id="23" dur="500"/>
                                        <p:tgtEl>
                                          <p:spTgt spid="205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7"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1097" y="580529"/>
            <a:ext cx="10225136" cy="6186309"/>
          </a:xfrm>
          <a:prstGeom prst="rect">
            <a:avLst/>
          </a:prstGeom>
          <a:solidFill>
            <a:schemeClr val="bg2"/>
          </a:solidFill>
        </p:spPr>
        <p:txBody>
          <a:bodyPr wrap="square">
            <a:spAutoFit/>
          </a:bodyPr>
          <a:lstStyle/>
          <a:p>
            <a:pPr algn="l">
              <a:lnSpc>
                <a:spcPct val="150000"/>
              </a:lnSpc>
            </a:pPr>
            <a:r>
              <a:rPr lang="en-US" sz="2400" dirty="0">
                <a:solidFill>
                  <a:srgbClr val="000000"/>
                </a:solidFill>
                <a:latin typeface="Times New Roman" pitchFamily="18" charset="0"/>
                <a:cs typeface="Times New Roman" pitchFamily="18" charset="0"/>
              </a:rPr>
              <a:t>Plant tissue culture medium contains all the nutrients required for the normal growth and development of plants. It is mainly composed of </a:t>
            </a:r>
            <a:r>
              <a:rPr lang="en-US" sz="2400" dirty="0">
                <a:solidFill>
                  <a:srgbClr val="FF0000"/>
                </a:solidFill>
                <a:latin typeface="Times New Roman" pitchFamily="18" charset="0"/>
                <a:cs typeface="Times New Roman" pitchFamily="18" charset="0"/>
              </a:rPr>
              <a:t>macronutrients</a:t>
            </a:r>
            <a:r>
              <a:rPr lang="en-US" sz="2400" dirty="0">
                <a:solidFill>
                  <a:srgbClr val="000000"/>
                </a:solidFill>
                <a:latin typeface="Times New Roman" pitchFamily="18" charset="0"/>
                <a:cs typeface="Times New Roman" pitchFamily="18" charset="0"/>
              </a:rPr>
              <a:t>, </a:t>
            </a:r>
            <a:r>
              <a:rPr lang="en-US" sz="2400" dirty="0">
                <a:solidFill>
                  <a:srgbClr val="FF0000"/>
                </a:solidFill>
                <a:latin typeface="Times New Roman" pitchFamily="18" charset="0"/>
                <a:cs typeface="Times New Roman" pitchFamily="18" charset="0"/>
              </a:rPr>
              <a:t>micronutrients</a:t>
            </a:r>
            <a:r>
              <a:rPr lang="en-US" sz="2400" dirty="0">
                <a:solidFill>
                  <a:srgbClr val="000000"/>
                </a:solidFill>
                <a:latin typeface="Times New Roman" pitchFamily="18" charset="0"/>
                <a:cs typeface="Times New Roman" pitchFamily="18" charset="0"/>
              </a:rPr>
              <a:t>, vitamins, other organic components, plant growth regulators, carbon source and some gelling agents in case of solid medium </a:t>
            </a:r>
            <a:r>
              <a:rPr lang="en-US" sz="2400" dirty="0" smtClean="0">
                <a:solidFill>
                  <a:srgbClr val="000000"/>
                </a:solidFill>
                <a:latin typeface="Times New Roman" pitchFamily="18" charset="0"/>
                <a:cs typeface="Times New Roman" pitchFamily="18" charset="0"/>
              </a:rPr>
              <a:t>. </a:t>
            </a:r>
            <a:r>
              <a:rPr lang="en-US" sz="2400" dirty="0">
                <a:solidFill>
                  <a:srgbClr val="FF0000"/>
                </a:solidFill>
                <a:latin typeface="Times New Roman" pitchFamily="18" charset="0"/>
                <a:cs typeface="Times New Roman" pitchFamily="18" charset="0"/>
              </a:rPr>
              <a:t>Murashige and Skoog medium (MS medium)</a:t>
            </a:r>
            <a:r>
              <a:rPr lang="en-US" sz="2400" dirty="0">
                <a:solidFill>
                  <a:srgbClr val="000000"/>
                </a:solidFill>
                <a:latin typeface="Times New Roman" pitchFamily="18" charset="0"/>
                <a:cs typeface="Times New Roman" pitchFamily="18" charset="0"/>
              </a:rPr>
              <a:t> is most extensively used for the vegetative propagation of many plant species </a:t>
            </a:r>
            <a:r>
              <a:rPr lang="en-US" sz="2400" i="1" dirty="0">
                <a:solidFill>
                  <a:srgbClr val="000000"/>
                </a:solidFill>
                <a:latin typeface="Times New Roman" pitchFamily="18" charset="0"/>
                <a:cs typeface="Times New Roman" pitchFamily="18" charset="0"/>
              </a:rPr>
              <a:t>in vitro</a:t>
            </a:r>
            <a:r>
              <a:rPr lang="en-US" sz="2400" dirty="0">
                <a:solidFill>
                  <a:srgbClr val="000000"/>
                </a:solidFill>
                <a:latin typeface="Times New Roman" pitchFamily="18" charset="0"/>
                <a:cs typeface="Times New Roman" pitchFamily="18" charset="0"/>
              </a:rPr>
              <a:t>. The pH of the media is also important that affects both the growth of plants and activity of plant growth regulators. It is adjusted to the value between </a:t>
            </a:r>
            <a:r>
              <a:rPr lang="en-US" sz="2400" dirty="0">
                <a:solidFill>
                  <a:srgbClr val="FF0000"/>
                </a:solidFill>
                <a:latin typeface="Times New Roman" pitchFamily="18" charset="0"/>
                <a:cs typeface="Times New Roman" pitchFamily="18" charset="0"/>
              </a:rPr>
              <a:t>5.4 - 5.8. </a:t>
            </a:r>
            <a:r>
              <a:rPr lang="en-US" sz="2400" dirty="0">
                <a:solidFill>
                  <a:srgbClr val="000000"/>
                </a:solidFill>
                <a:latin typeface="Times New Roman" pitchFamily="18" charset="0"/>
                <a:cs typeface="Times New Roman" pitchFamily="18" charset="0"/>
              </a:rPr>
              <a:t>Both the solid and liquid medium can be used for culturing. The composition of the medium, particularly the plant hormones and the nitrogen source has profound effects on the response of the initial explant</a:t>
            </a:r>
            <a:r>
              <a:rPr lang="en-US" dirty="0">
                <a:solidFill>
                  <a:srgbClr val="000000"/>
                </a:solidFill>
                <a:latin typeface="FSBrabo"/>
              </a:rPr>
              <a:t>.</a:t>
            </a:r>
            <a:endParaRPr lang="en-US" dirty="0">
              <a:solidFill>
                <a:prstClr val="black"/>
              </a:solidFill>
            </a:endParaRPr>
          </a:p>
        </p:txBody>
      </p:sp>
    </p:spTree>
    <p:extLst>
      <p:ext uri="{BB962C8B-B14F-4D97-AF65-F5344CB8AC3E}">
        <p14:creationId xmlns:p14="http://schemas.microsoft.com/office/powerpoint/2010/main" val="28537304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8465" y="148481"/>
            <a:ext cx="10081120" cy="5011949"/>
          </a:xfrm>
          <a:prstGeom prst="rect">
            <a:avLst/>
          </a:prstGeom>
          <a:solidFill>
            <a:schemeClr val="bg2"/>
          </a:solidFill>
        </p:spPr>
        <p:txBody>
          <a:bodyPr wrap="square">
            <a:spAutoFit/>
          </a:bodyPr>
          <a:lstStyle/>
          <a:p>
            <a:pPr algn="l">
              <a:lnSpc>
                <a:spcPct val="150000"/>
              </a:lnSpc>
            </a:pPr>
            <a:r>
              <a:rPr lang="en-US" sz="2400" dirty="0">
                <a:solidFill>
                  <a:srgbClr val="000000"/>
                </a:solidFill>
                <a:latin typeface="Times New Roman" pitchFamily="18" charset="0"/>
                <a:cs typeface="Times New Roman" pitchFamily="18" charset="0"/>
              </a:rPr>
              <a:t>Plant growth regulators (PGR’s) play an essential role in determining the development pathway of plant cells and tissues in culture medium. The </a:t>
            </a:r>
            <a:r>
              <a:rPr lang="en-US" sz="2400" dirty="0" err="1">
                <a:solidFill>
                  <a:srgbClr val="FF0000"/>
                </a:solidFill>
                <a:latin typeface="Times New Roman" pitchFamily="18" charset="0"/>
                <a:cs typeface="Times New Roman" pitchFamily="18" charset="0"/>
              </a:rPr>
              <a:t>auxins</a:t>
            </a:r>
            <a:r>
              <a:rPr lang="en-US" sz="2400" dirty="0">
                <a:solidFill>
                  <a:srgbClr val="00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cytokinins</a:t>
            </a:r>
            <a:r>
              <a:rPr lang="en-US" sz="2400" dirty="0">
                <a:solidFill>
                  <a:srgbClr val="FF0000"/>
                </a:solidFill>
                <a:latin typeface="Times New Roman" pitchFamily="18" charset="0"/>
                <a:cs typeface="Times New Roman" pitchFamily="18" charset="0"/>
              </a:rPr>
              <a:t> </a:t>
            </a:r>
            <a:r>
              <a:rPr lang="en-US" sz="2400" dirty="0">
                <a:solidFill>
                  <a:srgbClr val="000000"/>
                </a:solidFill>
                <a:latin typeface="Times New Roman" pitchFamily="18" charset="0"/>
                <a:cs typeface="Times New Roman" pitchFamily="18" charset="0"/>
              </a:rPr>
              <a:t>and </a:t>
            </a:r>
            <a:r>
              <a:rPr lang="en-US" sz="2400" dirty="0">
                <a:solidFill>
                  <a:srgbClr val="FF0000"/>
                </a:solidFill>
                <a:latin typeface="Times New Roman" pitchFamily="18" charset="0"/>
                <a:cs typeface="Times New Roman" pitchFamily="18" charset="0"/>
              </a:rPr>
              <a:t>gibberellins</a:t>
            </a:r>
            <a:r>
              <a:rPr lang="en-US" sz="2400" dirty="0">
                <a:solidFill>
                  <a:srgbClr val="000000"/>
                </a:solidFill>
                <a:latin typeface="Times New Roman" pitchFamily="18" charset="0"/>
                <a:cs typeface="Times New Roman" pitchFamily="18" charset="0"/>
              </a:rPr>
              <a:t> are most commonly used plant growth regulators. </a:t>
            </a:r>
            <a:r>
              <a:rPr lang="en-US" sz="2400" dirty="0" err="1" smtClean="0">
                <a:solidFill>
                  <a:srgbClr val="000000"/>
                </a:solidFill>
                <a:latin typeface="Times New Roman" pitchFamily="18" charset="0"/>
                <a:cs typeface="Times New Roman" pitchFamily="18" charset="0"/>
              </a:rPr>
              <a:t>Auxins</a:t>
            </a:r>
            <a:r>
              <a:rPr lang="en-US" sz="2400" dirty="0" smtClean="0">
                <a:solidFill>
                  <a:srgbClr val="000000"/>
                </a:solidFill>
                <a:latin typeface="Times New Roman" pitchFamily="18" charset="0"/>
                <a:cs typeface="Times New Roman" pitchFamily="18" charset="0"/>
              </a:rPr>
              <a:t> </a:t>
            </a:r>
            <a:r>
              <a:rPr lang="en-US" sz="2400" dirty="0">
                <a:solidFill>
                  <a:srgbClr val="000000"/>
                </a:solidFill>
                <a:latin typeface="Times New Roman" pitchFamily="18" charset="0"/>
                <a:cs typeface="Times New Roman" pitchFamily="18" charset="0"/>
              </a:rPr>
              <a:t>and </a:t>
            </a:r>
            <a:r>
              <a:rPr lang="en-US" sz="2400" dirty="0" err="1">
                <a:solidFill>
                  <a:srgbClr val="000000"/>
                </a:solidFill>
                <a:latin typeface="Times New Roman" pitchFamily="18" charset="0"/>
                <a:cs typeface="Times New Roman" pitchFamily="18" charset="0"/>
              </a:rPr>
              <a:t>cytokinins</a:t>
            </a:r>
            <a:r>
              <a:rPr lang="en-US" sz="2400" dirty="0">
                <a:solidFill>
                  <a:srgbClr val="000000"/>
                </a:solidFill>
                <a:latin typeface="Times New Roman" pitchFamily="18" charset="0"/>
                <a:cs typeface="Times New Roman" pitchFamily="18" charset="0"/>
              </a:rPr>
              <a:t> are most widely used plant growth regulators in plant tissue culture and their amount determined the type of culture established or regenerated. The high concentration of </a:t>
            </a:r>
            <a:r>
              <a:rPr lang="en-US" sz="2400" b="1" dirty="0" err="1">
                <a:solidFill>
                  <a:srgbClr val="FF0000"/>
                </a:solidFill>
                <a:latin typeface="Times New Roman" pitchFamily="18" charset="0"/>
                <a:cs typeface="Times New Roman" pitchFamily="18" charset="0"/>
              </a:rPr>
              <a:t>auxins</a:t>
            </a:r>
            <a:r>
              <a:rPr lang="en-US" sz="2400" dirty="0">
                <a:solidFill>
                  <a:srgbClr val="FF0000"/>
                </a:solidFill>
                <a:latin typeface="Times New Roman" pitchFamily="18" charset="0"/>
                <a:cs typeface="Times New Roman" pitchFamily="18" charset="0"/>
              </a:rPr>
              <a:t> </a:t>
            </a:r>
            <a:r>
              <a:rPr lang="en-US" sz="2400" dirty="0">
                <a:solidFill>
                  <a:srgbClr val="000000"/>
                </a:solidFill>
                <a:latin typeface="Times New Roman" pitchFamily="18" charset="0"/>
                <a:cs typeface="Times New Roman" pitchFamily="18" charset="0"/>
              </a:rPr>
              <a:t>generally favors root formation, whereas the high concentration of </a:t>
            </a:r>
            <a:r>
              <a:rPr lang="en-US" sz="2400" b="1" dirty="0" err="1">
                <a:solidFill>
                  <a:srgbClr val="FF0000"/>
                </a:solidFill>
                <a:latin typeface="Times New Roman" pitchFamily="18" charset="0"/>
                <a:cs typeface="Times New Roman" pitchFamily="18" charset="0"/>
              </a:rPr>
              <a:t>cytokinins</a:t>
            </a:r>
            <a:r>
              <a:rPr lang="en-US" sz="2400" dirty="0">
                <a:solidFill>
                  <a:srgbClr val="FF0000"/>
                </a:solidFill>
                <a:latin typeface="Times New Roman" pitchFamily="18" charset="0"/>
                <a:cs typeface="Times New Roman" pitchFamily="18" charset="0"/>
              </a:rPr>
              <a:t> </a:t>
            </a:r>
            <a:r>
              <a:rPr lang="en-US" sz="2400" dirty="0">
                <a:solidFill>
                  <a:srgbClr val="000000"/>
                </a:solidFill>
                <a:latin typeface="Times New Roman" pitchFamily="18" charset="0"/>
                <a:cs typeface="Times New Roman" pitchFamily="18" charset="0"/>
              </a:rPr>
              <a:t>promotes shoot regeneration. A balance of both </a:t>
            </a:r>
            <a:r>
              <a:rPr lang="en-US" sz="2400" dirty="0" err="1">
                <a:solidFill>
                  <a:srgbClr val="000000"/>
                </a:solidFill>
                <a:latin typeface="Times New Roman" pitchFamily="18" charset="0"/>
                <a:cs typeface="Times New Roman" pitchFamily="18" charset="0"/>
              </a:rPr>
              <a:t>auxin</a:t>
            </a:r>
            <a:r>
              <a:rPr lang="en-US" sz="2400" dirty="0">
                <a:solidFill>
                  <a:srgbClr val="000000"/>
                </a:solidFill>
                <a:latin typeface="Times New Roman" pitchFamily="18" charset="0"/>
                <a:cs typeface="Times New Roman" pitchFamily="18" charset="0"/>
              </a:rPr>
              <a:t> and </a:t>
            </a:r>
            <a:r>
              <a:rPr lang="en-US" sz="2400" dirty="0" err="1">
                <a:solidFill>
                  <a:srgbClr val="000000"/>
                </a:solidFill>
                <a:latin typeface="Times New Roman" pitchFamily="18" charset="0"/>
                <a:cs typeface="Times New Roman" pitchFamily="18" charset="0"/>
              </a:rPr>
              <a:t>cytokinin</a:t>
            </a:r>
            <a:r>
              <a:rPr lang="en-US" sz="2400" dirty="0">
                <a:solidFill>
                  <a:srgbClr val="000000"/>
                </a:solidFill>
                <a:latin typeface="Times New Roman" pitchFamily="18" charset="0"/>
                <a:cs typeface="Times New Roman" pitchFamily="18" charset="0"/>
              </a:rPr>
              <a:t> leads to the development of mass of undifferentiated cells known as callus</a:t>
            </a:r>
            <a:r>
              <a:rPr lang="en-US" dirty="0">
                <a:solidFill>
                  <a:srgbClr val="000000"/>
                </a:solidFill>
                <a:latin typeface="FSBrabo"/>
              </a:rPr>
              <a:t>.</a:t>
            </a:r>
            <a:endParaRPr lang="en-US" dirty="0">
              <a:solidFill>
                <a:prstClr val="black"/>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465" y="5261049"/>
            <a:ext cx="1391692" cy="1762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3305" y="5261049"/>
            <a:ext cx="1711201" cy="1775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0638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fade">
                                      <p:cBhvr>
                                        <p:cTn id="12"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2540" y="127512"/>
            <a:ext cx="9838894" cy="5393592"/>
          </a:xfrm>
          <a:prstGeom prst="rect">
            <a:avLst/>
          </a:prstGeom>
          <a:solidFill>
            <a:schemeClr val="bg2">
              <a:lumMod val="90000"/>
            </a:schemeClr>
          </a:solidFill>
        </p:spPr>
        <p:txBody>
          <a:bodyPr wrap="square" lIns="106488" tIns="53245" rIns="106488" bIns="53245" rtlCol="0">
            <a:spAutoFit/>
          </a:bodyPr>
          <a:lstStyle/>
          <a:p>
            <a:pPr algn="l">
              <a:lnSpc>
                <a:spcPct val="150000"/>
              </a:lnSpc>
            </a:pPr>
            <a:r>
              <a:rPr lang="en-US" sz="3300" b="1" dirty="0" err="1">
                <a:solidFill>
                  <a:srgbClr val="0070C0"/>
                </a:solidFill>
                <a:latin typeface="Calibri"/>
              </a:rPr>
              <a:t>Auxin</a:t>
            </a:r>
            <a:r>
              <a:rPr lang="en-US" sz="3300" b="1" dirty="0">
                <a:solidFill>
                  <a:srgbClr val="0070C0"/>
                </a:solidFill>
                <a:latin typeface="Calibri"/>
              </a:rPr>
              <a:t> </a:t>
            </a:r>
          </a:p>
          <a:p>
            <a:pPr marL="399328" indent="-399328" algn="l" rtl="0">
              <a:lnSpc>
                <a:spcPct val="150000"/>
              </a:lnSpc>
              <a:buFont typeface="Arial" pitchFamily="34" charset="0"/>
              <a:buChar char="•"/>
            </a:pPr>
            <a:r>
              <a:rPr lang="en-US" sz="2800" dirty="0">
                <a:solidFill>
                  <a:prstClr val="black"/>
                </a:solidFill>
                <a:latin typeface="Calibri"/>
              </a:rPr>
              <a:t>Growth promoting chemicals</a:t>
            </a:r>
          </a:p>
          <a:p>
            <a:pPr marL="399328" indent="-399328" algn="l" rtl="0">
              <a:lnSpc>
                <a:spcPct val="150000"/>
              </a:lnSpc>
              <a:buFont typeface="Arial" pitchFamily="34" charset="0"/>
              <a:buChar char="•"/>
            </a:pPr>
            <a:r>
              <a:rPr lang="en-US" sz="2800" dirty="0">
                <a:solidFill>
                  <a:prstClr val="black"/>
                </a:solidFill>
                <a:latin typeface="Calibri"/>
              </a:rPr>
              <a:t>Promote cell division and cell elongation</a:t>
            </a:r>
          </a:p>
          <a:p>
            <a:pPr marL="399328" indent="-399328" algn="l" rtl="0">
              <a:lnSpc>
                <a:spcPct val="150000"/>
              </a:lnSpc>
              <a:buFont typeface="Arial" pitchFamily="34" charset="0"/>
              <a:buChar char="•"/>
            </a:pPr>
            <a:r>
              <a:rPr lang="en-US" sz="2800" dirty="0">
                <a:solidFill>
                  <a:prstClr val="black"/>
                </a:solidFill>
                <a:latin typeface="Calibri"/>
              </a:rPr>
              <a:t> Primary plant </a:t>
            </a:r>
            <a:r>
              <a:rPr lang="en-US" sz="2800" dirty="0" err="1">
                <a:solidFill>
                  <a:prstClr val="black"/>
                </a:solidFill>
                <a:latin typeface="Calibri"/>
              </a:rPr>
              <a:t>auxin</a:t>
            </a:r>
            <a:r>
              <a:rPr lang="en-US" sz="2800" dirty="0">
                <a:solidFill>
                  <a:prstClr val="black"/>
                </a:solidFill>
                <a:latin typeface="Calibri"/>
              </a:rPr>
              <a:t> is </a:t>
            </a:r>
            <a:r>
              <a:rPr lang="en-US" sz="2800" dirty="0" err="1">
                <a:solidFill>
                  <a:prstClr val="black"/>
                </a:solidFill>
                <a:latin typeface="Calibri"/>
              </a:rPr>
              <a:t>Indoleacetic</a:t>
            </a:r>
            <a:r>
              <a:rPr lang="en-US" sz="2800" dirty="0">
                <a:solidFill>
                  <a:prstClr val="black"/>
                </a:solidFill>
                <a:latin typeface="Calibri"/>
              </a:rPr>
              <a:t> acid (IAA)</a:t>
            </a:r>
          </a:p>
          <a:p>
            <a:pPr marL="399328" indent="-399328" algn="l" rtl="0">
              <a:lnSpc>
                <a:spcPct val="150000"/>
              </a:lnSpc>
              <a:buFont typeface="Arial" pitchFamily="34" charset="0"/>
              <a:buChar char="•"/>
            </a:pPr>
            <a:r>
              <a:rPr lang="en-US" sz="2800" dirty="0">
                <a:solidFill>
                  <a:prstClr val="black"/>
                </a:solidFill>
                <a:latin typeface="Calibri"/>
              </a:rPr>
              <a:t>Common synthetic forms of </a:t>
            </a:r>
            <a:r>
              <a:rPr lang="en-US" sz="2800" dirty="0" err="1">
                <a:solidFill>
                  <a:prstClr val="black"/>
                </a:solidFill>
                <a:latin typeface="Calibri"/>
              </a:rPr>
              <a:t>auxins</a:t>
            </a:r>
            <a:r>
              <a:rPr lang="en-US" sz="2800" dirty="0">
                <a:solidFill>
                  <a:prstClr val="black"/>
                </a:solidFill>
                <a:latin typeface="Calibri"/>
              </a:rPr>
              <a:t> are </a:t>
            </a:r>
            <a:r>
              <a:rPr lang="en-US" sz="2800" b="1" dirty="0" err="1">
                <a:solidFill>
                  <a:srgbClr val="0070C0"/>
                </a:solidFill>
                <a:latin typeface="Calibri"/>
              </a:rPr>
              <a:t>indole</a:t>
            </a:r>
            <a:r>
              <a:rPr lang="en-US" sz="2800" b="1" dirty="0">
                <a:solidFill>
                  <a:srgbClr val="0070C0"/>
                </a:solidFill>
                <a:latin typeface="Calibri"/>
              </a:rPr>
              <a:t>- 3butyric acid (IBA), NAPHTALENE- ACETIC ACID(</a:t>
            </a:r>
            <a:r>
              <a:rPr lang="en-US" sz="2800" b="1" dirty="0" err="1">
                <a:solidFill>
                  <a:srgbClr val="0070C0"/>
                </a:solidFill>
                <a:latin typeface="Calibri"/>
              </a:rPr>
              <a:t>naa</a:t>
            </a:r>
            <a:r>
              <a:rPr lang="en-US" sz="2800" b="1" dirty="0">
                <a:solidFill>
                  <a:srgbClr val="0070C0"/>
                </a:solidFill>
                <a:latin typeface="Calibri"/>
              </a:rPr>
              <a:t>), 2,4 </a:t>
            </a:r>
            <a:r>
              <a:rPr lang="en-US" sz="2800" b="1" dirty="0" err="1">
                <a:solidFill>
                  <a:srgbClr val="0070C0"/>
                </a:solidFill>
                <a:latin typeface="Calibri"/>
              </a:rPr>
              <a:t>dichlorophenoxyacetic</a:t>
            </a:r>
            <a:r>
              <a:rPr lang="en-US" sz="2800" b="1" dirty="0">
                <a:solidFill>
                  <a:srgbClr val="0070C0"/>
                </a:solidFill>
                <a:latin typeface="Calibri"/>
              </a:rPr>
              <a:t> acid(2,4D)</a:t>
            </a:r>
          </a:p>
          <a:p>
            <a:pPr algn="l">
              <a:lnSpc>
                <a:spcPct val="150000"/>
              </a:lnSpc>
            </a:pPr>
            <a:endParaRPr lang="en-US" sz="2800" dirty="0">
              <a:solidFill>
                <a:prstClr val="black"/>
              </a:solidFill>
              <a:latin typeface="Calibri"/>
            </a:endParaRPr>
          </a:p>
        </p:txBody>
      </p:sp>
      <p:pic>
        <p:nvPicPr>
          <p:cNvPr id="1026" name="Picture 2" descr="Rooting Plant Growth Hormones 98%tc Naa Auxin - Buy Naphthalene Acetic Acid  Price,Naa,Naphthalene Acetic Acid Product on Alibaba.co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4276" y="3631694"/>
            <a:ext cx="2108334" cy="188941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9640" y="165811"/>
            <a:ext cx="2082970" cy="1810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6624873"/>
      </p:ext>
    </p:extLst>
  </p:cSld>
  <p:clrMapOvr>
    <a:masterClrMapping/>
  </p:clrMapOvr>
  <p:timing>
    <p:tnLst>
      <p:par>
        <p:cTn id="1" dur="indefinite" restart="never" nodeType="tmRoot"/>
      </p:par>
    </p:tnLst>
  </p:timing>
</p:sld>
</file>

<file path=ppt/theme/theme1.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9676</TotalTime>
  <Words>1190</Words>
  <Application>Microsoft Office PowerPoint</Application>
  <PresentationFormat>Custom</PresentationFormat>
  <Paragraphs>89</Paragraphs>
  <Slides>26</Slides>
  <Notes>2</Notes>
  <HiddenSlides>0</HiddenSlides>
  <MMClips>0</MMClips>
  <ScaleCrop>false</ScaleCrop>
  <HeadingPairs>
    <vt:vector size="4" baseType="variant">
      <vt:variant>
        <vt:lpstr>Theme</vt:lpstr>
      </vt:variant>
      <vt:variant>
        <vt:i4>4</vt:i4>
      </vt:variant>
      <vt:variant>
        <vt:lpstr>Slide Titles</vt:lpstr>
      </vt:variant>
      <vt:variant>
        <vt:i4>26</vt:i4>
      </vt:variant>
    </vt:vector>
  </HeadingPairs>
  <TitlesOfParts>
    <vt:vector size="30" baseType="lpstr">
      <vt:lpstr>سمة Office</vt:lpstr>
      <vt:lpstr>2_سمة Office</vt:lpstr>
      <vt:lpstr>4_سمة Office</vt:lpstr>
      <vt:lpstr>5_سمة Office</vt:lpstr>
      <vt:lpstr>PowerPoint Presentation</vt:lpstr>
      <vt:lpstr>Plant Tissue Culture Applications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Types of Tissue Culture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LIPIDS</dc:title>
  <dc:creator>Alzahraa1</dc:creator>
  <cp:lastModifiedBy>zaina</cp:lastModifiedBy>
  <cp:revision>370</cp:revision>
  <dcterms:modified xsi:type="dcterms:W3CDTF">2021-06-24T20:17:07Z</dcterms:modified>
</cp:coreProperties>
</file>